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6"/>
  </p:notesMasterIdLst>
  <p:sldIdLst>
    <p:sldId id="256" r:id="rId2"/>
    <p:sldId id="258" r:id="rId3"/>
    <p:sldId id="261" r:id="rId4"/>
    <p:sldId id="306" r:id="rId5"/>
    <p:sldId id="307" r:id="rId6"/>
    <p:sldId id="260" r:id="rId7"/>
    <p:sldId id="308" r:id="rId8"/>
    <p:sldId id="299" r:id="rId9"/>
    <p:sldId id="301" r:id="rId10"/>
    <p:sldId id="302" r:id="rId11"/>
    <p:sldId id="317" r:id="rId12"/>
    <p:sldId id="318" r:id="rId13"/>
    <p:sldId id="319" r:id="rId14"/>
    <p:sldId id="320" r:id="rId15"/>
    <p:sldId id="311" r:id="rId16"/>
    <p:sldId id="312" r:id="rId17"/>
    <p:sldId id="313" r:id="rId18"/>
    <p:sldId id="314" r:id="rId19"/>
    <p:sldId id="315" r:id="rId20"/>
    <p:sldId id="316" r:id="rId21"/>
    <p:sldId id="321" r:id="rId22"/>
    <p:sldId id="273" r:id="rId23"/>
    <p:sldId id="282" r:id="rId24"/>
    <p:sldId id="304"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8C7F5C-6633-47E7-9AF4-57AB9503972B}">
  <a:tblStyle styleId="{7A8C7F5C-6633-47E7-9AF4-57AB950397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14" autoAdjust="0"/>
    <p:restoredTop sz="94660"/>
  </p:normalViewPr>
  <p:slideViewPr>
    <p:cSldViewPr snapToGrid="0">
      <p:cViewPr varScale="1">
        <p:scale>
          <a:sx n="88" d="100"/>
          <a:sy n="88" d="100"/>
        </p:scale>
        <p:origin x="5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9fcc27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89fcc27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71fdc4dfe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71fdc4dfe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73df20ea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73df20ea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71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a:spLocks noGrp="1"/>
          </p:cNvSpPr>
          <p:nvPr>
            <p:ph type="title"/>
          </p:nvPr>
        </p:nvSpPr>
        <p:spPr>
          <a:xfrm>
            <a:off x="1312150" y="1331500"/>
            <a:ext cx="24174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23" name="Google Shape;123;p17"/>
          <p:cNvSpPr txBox="1">
            <a:spLocks noGrp="1"/>
          </p:cNvSpPr>
          <p:nvPr>
            <p:ph type="subTitle" idx="1"/>
          </p:nvPr>
        </p:nvSpPr>
        <p:spPr>
          <a:xfrm>
            <a:off x="1332300" y="2549613"/>
            <a:ext cx="237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2"/>
        </a:solidFill>
        <a:effectLst/>
      </p:bgPr>
    </p:bg>
    <p:spTree>
      <p:nvGrpSpPr>
        <p:cNvPr id="1" name="Shape 114"/>
        <p:cNvGrpSpPr/>
        <p:nvPr/>
      </p:nvGrpSpPr>
      <p:grpSpPr>
        <a:xfrm>
          <a:off x="0" y="0"/>
          <a:ext cx="0" cy="0"/>
          <a:chOff x="0" y="0"/>
          <a:chExt cx="0" cy="0"/>
        </a:xfrm>
      </p:grpSpPr>
      <p:sp>
        <p:nvSpPr>
          <p:cNvPr id="115" name="Google Shape;115;p13"/>
          <p:cNvSpPr/>
          <p:nvPr/>
        </p:nvSpPr>
        <p:spPr>
          <a:xfrm rot="10800000">
            <a:off x="6497996" y="3646549"/>
            <a:ext cx="2646008" cy="2154028"/>
          </a:xfrm>
          <a:custGeom>
            <a:avLst/>
            <a:gdLst/>
            <a:ahLst/>
            <a:cxnLst/>
            <a:rect l="l" t="t" r="r" b="b"/>
            <a:pathLst>
              <a:path w="54439" h="44317" extrusionOk="0">
                <a:moveTo>
                  <a:pt x="41155" y="1"/>
                </a:moveTo>
                <a:cubicBezTo>
                  <a:pt x="39600" y="1"/>
                  <a:pt x="38034" y="204"/>
                  <a:pt x="36536" y="573"/>
                </a:cubicBezTo>
                <a:cubicBezTo>
                  <a:pt x="31878" y="1686"/>
                  <a:pt x="27706" y="4223"/>
                  <a:pt x="23500" y="6483"/>
                </a:cubicBezTo>
                <a:cubicBezTo>
                  <a:pt x="19259" y="8742"/>
                  <a:pt x="14774" y="10828"/>
                  <a:pt x="10012" y="10967"/>
                </a:cubicBezTo>
                <a:cubicBezTo>
                  <a:pt x="9828" y="10973"/>
                  <a:pt x="9642" y="10976"/>
                  <a:pt x="9454" y="10976"/>
                </a:cubicBezTo>
                <a:cubicBezTo>
                  <a:pt x="6934" y="10976"/>
                  <a:pt x="4060" y="10458"/>
                  <a:pt x="1412" y="10458"/>
                </a:cubicBezTo>
                <a:cubicBezTo>
                  <a:pt x="933" y="10458"/>
                  <a:pt x="461" y="10475"/>
                  <a:pt x="0" y="10515"/>
                </a:cubicBezTo>
                <a:lnTo>
                  <a:pt x="0" y="41558"/>
                </a:lnTo>
                <a:cubicBezTo>
                  <a:pt x="2481" y="43280"/>
                  <a:pt x="5378" y="44316"/>
                  <a:pt x="8343" y="44316"/>
                </a:cubicBezTo>
                <a:cubicBezTo>
                  <a:pt x="8909" y="44316"/>
                  <a:pt x="9478" y="44278"/>
                  <a:pt x="10047" y="44200"/>
                </a:cubicBezTo>
                <a:cubicBezTo>
                  <a:pt x="16617" y="43297"/>
                  <a:pt x="21414" y="37700"/>
                  <a:pt x="25342" y="32346"/>
                </a:cubicBezTo>
                <a:cubicBezTo>
                  <a:pt x="29270" y="26993"/>
                  <a:pt x="33477" y="21153"/>
                  <a:pt x="39838" y="19206"/>
                </a:cubicBezTo>
                <a:cubicBezTo>
                  <a:pt x="43558" y="18094"/>
                  <a:pt x="47938" y="18337"/>
                  <a:pt x="50858" y="15799"/>
                </a:cubicBezTo>
                <a:cubicBezTo>
                  <a:pt x="54439" y="12601"/>
                  <a:pt x="53674" y="6274"/>
                  <a:pt x="50093" y="3076"/>
                </a:cubicBezTo>
                <a:cubicBezTo>
                  <a:pt x="47664" y="906"/>
                  <a:pt x="44435" y="1"/>
                  <a:pt x="41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4" y="-657076"/>
            <a:ext cx="2646008" cy="2154028"/>
          </a:xfrm>
          <a:custGeom>
            <a:avLst/>
            <a:gdLst/>
            <a:ahLst/>
            <a:cxnLst/>
            <a:rect l="l" t="t" r="r" b="b"/>
            <a:pathLst>
              <a:path w="54439" h="44317" extrusionOk="0">
                <a:moveTo>
                  <a:pt x="41155" y="1"/>
                </a:moveTo>
                <a:cubicBezTo>
                  <a:pt x="39600" y="1"/>
                  <a:pt x="38034" y="204"/>
                  <a:pt x="36536" y="573"/>
                </a:cubicBezTo>
                <a:cubicBezTo>
                  <a:pt x="31878" y="1686"/>
                  <a:pt x="27706" y="4223"/>
                  <a:pt x="23500" y="6483"/>
                </a:cubicBezTo>
                <a:cubicBezTo>
                  <a:pt x="19259" y="8742"/>
                  <a:pt x="14774" y="10828"/>
                  <a:pt x="10012" y="10967"/>
                </a:cubicBezTo>
                <a:cubicBezTo>
                  <a:pt x="9828" y="10973"/>
                  <a:pt x="9642" y="10976"/>
                  <a:pt x="9454" y="10976"/>
                </a:cubicBezTo>
                <a:cubicBezTo>
                  <a:pt x="6934" y="10976"/>
                  <a:pt x="4060" y="10458"/>
                  <a:pt x="1412" y="10458"/>
                </a:cubicBezTo>
                <a:cubicBezTo>
                  <a:pt x="933" y="10458"/>
                  <a:pt x="461" y="10475"/>
                  <a:pt x="0" y="10515"/>
                </a:cubicBezTo>
                <a:lnTo>
                  <a:pt x="0" y="41558"/>
                </a:lnTo>
                <a:cubicBezTo>
                  <a:pt x="2481" y="43280"/>
                  <a:pt x="5378" y="44316"/>
                  <a:pt x="8343" y="44316"/>
                </a:cubicBezTo>
                <a:cubicBezTo>
                  <a:pt x="8909" y="44316"/>
                  <a:pt x="9478" y="44278"/>
                  <a:pt x="10047" y="44200"/>
                </a:cubicBezTo>
                <a:cubicBezTo>
                  <a:pt x="16617" y="43297"/>
                  <a:pt x="21414" y="37700"/>
                  <a:pt x="25342" y="32346"/>
                </a:cubicBezTo>
                <a:cubicBezTo>
                  <a:pt x="29270" y="26993"/>
                  <a:pt x="33477" y="21153"/>
                  <a:pt x="39838" y="19206"/>
                </a:cubicBezTo>
                <a:cubicBezTo>
                  <a:pt x="43558" y="18094"/>
                  <a:pt x="47938" y="18337"/>
                  <a:pt x="50858" y="15799"/>
                </a:cubicBezTo>
                <a:cubicBezTo>
                  <a:pt x="54439" y="12601"/>
                  <a:pt x="53674" y="6274"/>
                  <a:pt x="50093" y="3076"/>
                </a:cubicBezTo>
                <a:cubicBezTo>
                  <a:pt x="47664" y="906"/>
                  <a:pt x="44435" y="1"/>
                  <a:pt x="41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txBox="1">
            <a:spLocks noGrp="1"/>
          </p:cNvSpPr>
          <p:nvPr>
            <p:ph type="title"/>
          </p:nvPr>
        </p:nvSpPr>
        <p:spPr>
          <a:xfrm>
            <a:off x="722376" y="537252"/>
            <a:ext cx="77085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200"/>
              <a:buNone/>
              <a:defRPr sz="3200">
                <a:solidFill>
                  <a:srgbClr val="FFFFFF"/>
                </a:solidFill>
              </a:defRPr>
            </a:lvl1pPr>
            <a:lvl2pPr lvl="1" rtl="0">
              <a:spcBef>
                <a:spcPts val="0"/>
              </a:spcBef>
              <a:spcAft>
                <a:spcPts val="0"/>
              </a:spcAft>
              <a:buClr>
                <a:srgbClr val="FFFFFF"/>
              </a:buClr>
              <a:buSzPts val="3200"/>
              <a:buNone/>
              <a:defRPr sz="3200">
                <a:solidFill>
                  <a:srgbClr val="FFFFFF"/>
                </a:solidFill>
              </a:defRPr>
            </a:lvl2pPr>
            <a:lvl3pPr lvl="2" rtl="0">
              <a:spcBef>
                <a:spcPts val="0"/>
              </a:spcBef>
              <a:spcAft>
                <a:spcPts val="0"/>
              </a:spcAft>
              <a:buClr>
                <a:srgbClr val="FFFFFF"/>
              </a:buClr>
              <a:buSzPts val="3200"/>
              <a:buNone/>
              <a:defRPr sz="3200">
                <a:solidFill>
                  <a:srgbClr val="FFFFFF"/>
                </a:solidFill>
              </a:defRPr>
            </a:lvl3pPr>
            <a:lvl4pPr lvl="3" rtl="0">
              <a:spcBef>
                <a:spcPts val="0"/>
              </a:spcBef>
              <a:spcAft>
                <a:spcPts val="0"/>
              </a:spcAft>
              <a:buClr>
                <a:srgbClr val="FFFFFF"/>
              </a:buClr>
              <a:buSzPts val="3200"/>
              <a:buNone/>
              <a:defRPr sz="3200">
                <a:solidFill>
                  <a:srgbClr val="FFFFFF"/>
                </a:solidFill>
              </a:defRPr>
            </a:lvl4pPr>
            <a:lvl5pPr lvl="4" rtl="0">
              <a:spcBef>
                <a:spcPts val="0"/>
              </a:spcBef>
              <a:spcAft>
                <a:spcPts val="0"/>
              </a:spcAft>
              <a:buClr>
                <a:srgbClr val="FFFFFF"/>
              </a:buClr>
              <a:buSzPts val="3200"/>
              <a:buNone/>
              <a:defRPr sz="3200">
                <a:solidFill>
                  <a:srgbClr val="FFFFFF"/>
                </a:solidFill>
              </a:defRPr>
            </a:lvl5pPr>
            <a:lvl6pPr lvl="5" rtl="0">
              <a:spcBef>
                <a:spcPts val="0"/>
              </a:spcBef>
              <a:spcAft>
                <a:spcPts val="0"/>
              </a:spcAft>
              <a:buClr>
                <a:srgbClr val="FFFFFF"/>
              </a:buClr>
              <a:buSzPts val="3200"/>
              <a:buNone/>
              <a:defRPr sz="3200">
                <a:solidFill>
                  <a:srgbClr val="FFFFFF"/>
                </a:solidFill>
              </a:defRPr>
            </a:lvl6pPr>
            <a:lvl7pPr lvl="6" rtl="0">
              <a:spcBef>
                <a:spcPts val="0"/>
              </a:spcBef>
              <a:spcAft>
                <a:spcPts val="0"/>
              </a:spcAft>
              <a:buClr>
                <a:srgbClr val="FFFFFF"/>
              </a:buClr>
              <a:buSzPts val="3200"/>
              <a:buNone/>
              <a:defRPr sz="3200">
                <a:solidFill>
                  <a:srgbClr val="FFFFFF"/>
                </a:solidFill>
              </a:defRPr>
            </a:lvl7pPr>
            <a:lvl8pPr lvl="7" rtl="0">
              <a:spcBef>
                <a:spcPts val="0"/>
              </a:spcBef>
              <a:spcAft>
                <a:spcPts val="0"/>
              </a:spcAft>
              <a:buClr>
                <a:srgbClr val="FFFFFF"/>
              </a:buClr>
              <a:buSzPts val="3200"/>
              <a:buNone/>
              <a:defRPr sz="3200">
                <a:solidFill>
                  <a:srgbClr val="FFFFFF"/>
                </a:solidFill>
              </a:defRPr>
            </a:lvl8pPr>
            <a:lvl9pPr lvl="8" rtl="0">
              <a:spcBef>
                <a:spcPts val="0"/>
              </a:spcBef>
              <a:spcAft>
                <a:spcPts val="0"/>
              </a:spcAft>
              <a:buClr>
                <a:srgbClr val="FFFFFF"/>
              </a:buClr>
              <a:buSzPts val="3200"/>
              <a:buNone/>
              <a:defRPr sz="3200">
                <a:solidFill>
                  <a:srgbClr val="FFFFFF"/>
                </a:solidFill>
              </a:defRPr>
            </a:lvl9pPr>
          </a:lstStyle>
          <a:p>
            <a:endParaRPr/>
          </a:p>
        </p:txBody>
      </p:sp>
      <p:sp>
        <p:nvSpPr>
          <p:cNvPr id="118" name="Google Shape;118;p13"/>
          <p:cNvSpPr txBox="1">
            <a:spLocks noGrp="1"/>
          </p:cNvSpPr>
          <p:nvPr>
            <p:ph type="subTitle" idx="1"/>
          </p:nvPr>
        </p:nvSpPr>
        <p:spPr>
          <a:xfrm>
            <a:off x="1834175" y="3163824"/>
            <a:ext cx="2334300" cy="49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Font typeface="Kalam"/>
              <a:buNone/>
              <a:defRPr b="1">
                <a:solidFill>
                  <a:srgbClr val="FFFFFF"/>
                </a:solidFill>
                <a:latin typeface="Kalam"/>
                <a:ea typeface="Kalam"/>
                <a:cs typeface="Kalam"/>
                <a:sym typeface="Kalam"/>
              </a:defRPr>
            </a:lvl1pPr>
            <a:lvl2pPr lvl="1"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2pPr>
            <a:lvl3pPr lvl="2"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3pPr>
            <a:lvl4pPr lvl="3"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4pPr>
            <a:lvl5pPr lvl="4"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5pPr>
            <a:lvl6pPr lvl="5"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6pPr>
            <a:lvl7pPr lvl="6"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7pPr>
            <a:lvl8pPr lvl="7"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8pPr>
            <a:lvl9pPr lvl="8"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9pPr>
          </a:lstStyle>
          <a:p>
            <a:endParaRPr/>
          </a:p>
        </p:txBody>
      </p:sp>
      <p:sp>
        <p:nvSpPr>
          <p:cNvPr id="119" name="Google Shape;119;p13"/>
          <p:cNvSpPr txBox="1">
            <a:spLocks noGrp="1"/>
          </p:cNvSpPr>
          <p:nvPr>
            <p:ph type="subTitle" idx="2"/>
          </p:nvPr>
        </p:nvSpPr>
        <p:spPr>
          <a:xfrm>
            <a:off x="1834175" y="3630168"/>
            <a:ext cx="2334300" cy="11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20" name="Google Shape;120;p13"/>
          <p:cNvSpPr txBox="1">
            <a:spLocks noGrp="1"/>
          </p:cNvSpPr>
          <p:nvPr>
            <p:ph type="subTitle" idx="3"/>
          </p:nvPr>
        </p:nvSpPr>
        <p:spPr>
          <a:xfrm>
            <a:off x="4975525" y="3163824"/>
            <a:ext cx="2334300" cy="49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Font typeface="Kalam"/>
              <a:buNone/>
              <a:defRPr b="1">
                <a:solidFill>
                  <a:srgbClr val="FFFFFF"/>
                </a:solidFill>
                <a:latin typeface="Kalam"/>
                <a:ea typeface="Kalam"/>
                <a:cs typeface="Kalam"/>
                <a:sym typeface="Kalam"/>
              </a:defRPr>
            </a:lvl1pPr>
            <a:lvl2pPr lvl="1"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2pPr>
            <a:lvl3pPr lvl="2"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3pPr>
            <a:lvl4pPr lvl="3"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4pPr>
            <a:lvl5pPr lvl="4"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5pPr>
            <a:lvl6pPr lvl="5"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6pPr>
            <a:lvl7pPr lvl="6"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7pPr>
            <a:lvl8pPr lvl="7"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8pPr>
            <a:lvl9pPr lvl="8" algn="ctr" rtl="0">
              <a:lnSpc>
                <a:spcPct val="100000"/>
              </a:lnSpc>
              <a:spcBef>
                <a:spcPts val="0"/>
              </a:spcBef>
              <a:spcAft>
                <a:spcPts val="0"/>
              </a:spcAft>
              <a:buClr>
                <a:srgbClr val="FFFFFF"/>
              </a:buClr>
              <a:buSzPts val="1800"/>
              <a:buFont typeface="Kalam"/>
              <a:buNone/>
              <a:defRPr sz="1800" b="1">
                <a:solidFill>
                  <a:srgbClr val="FFFFFF"/>
                </a:solidFill>
                <a:latin typeface="Kalam"/>
                <a:ea typeface="Kalam"/>
                <a:cs typeface="Kalam"/>
                <a:sym typeface="Kalam"/>
              </a:defRPr>
            </a:lvl9pPr>
          </a:lstStyle>
          <a:p>
            <a:endParaRPr/>
          </a:p>
        </p:txBody>
      </p:sp>
      <p:sp>
        <p:nvSpPr>
          <p:cNvPr id="121" name="Google Shape;121;p13"/>
          <p:cNvSpPr txBox="1">
            <a:spLocks noGrp="1"/>
          </p:cNvSpPr>
          <p:nvPr>
            <p:ph type="subTitle" idx="4"/>
          </p:nvPr>
        </p:nvSpPr>
        <p:spPr>
          <a:xfrm>
            <a:off x="4975525" y="3630168"/>
            <a:ext cx="2334300" cy="11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Tree>
    <p:extLst>
      <p:ext uri="{BB962C8B-B14F-4D97-AF65-F5344CB8AC3E}">
        <p14:creationId xmlns:p14="http://schemas.microsoft.com/office/powerpoint/2010/main" val="3209345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8" r:id="rId5"/>
    <p:sldLayoutId id="2147483659" r:id="rId6"/>
    <p:sldLayoutId id="2147483660" r:id="rId7"/>
    <p:sldLayoutId id="2147483663"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6"/>
          <p:cNvSpPr txBox="1">
            <a:spLocks noGrp="1"/>
          </p:cNvSpPr>
          <p:nvPr>
            <p:ph type="ctrTitle"/>
          </p:nvPr>
        </p:nvSpPr>
        <p:spPr>
          <a:xfrm>
            <a:off x="153099" y="2192144"/>
            <a:ext cx="4253629" cy="14824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800" dirty="0">
                <a:solidFill>
                  <a:schemeClr val="lt1"/>
                </a:solidFill>
              </a:rPr>
              <a:t>We Are For You</a:t>
            </a:r>
            <a:br>
              <a:rPr lang="en-IN" dirty="0">
                <a:solidFill>
                  <a:schemeClr val="lt1"/>
                </a:solidFill>
              </a:rPr>
            </a:br>
            <a:endParaRPr dirty="0">
              <a:solidFill>
                <a:schemeClr val="lt1"/>
              </a:solidFill>
            </a:endParaRPr>
          </a:p>
        </p:txBody>
      </p:sp>
      <p:pic>
        <p:nvPicPr>
          <p:cNvPr id="5" name="Picture 4">
            <a:extLst>
              <a:ext uri="{FF2B5EF4-FFF2-40B4-BE49-F238E27FC236}">
                <a16:creationId xmlns:a16="http://schemas.microsoft.com/office/drawing/2014/main" id="{C15ABE15-69A9-4785-90A3-B00102C2F940}"/>
              </a:ext>
            </a:extLst>
          </p:cNvPr>
          <p:cNvPicPr>
            <a:picLocks noChangeAspect="1"/>
          </p:cNvPicPr>
          <p:nvPr/>
        </p:nvPicPr>
        <p:blipFill>
          <a:blip r:embed="rId3"/>
          <a:stretch>
            <a:fillRect/>
          </a:stretch>
        </p:blipFill>
        <p:spPr>
          <a:xfrm>
            <a:off x="5108549" y="950918"/>
            <a:ext cx="3822879" cy="3605967"/>
          </a:xfrm>
          <a:prstGeom prst="rect">
            <a:avLst/>
          </a:prstGeom>
        </p:spPr>
      </p:pic>
      <p:sp>
        <p:nvSpPr>
          <p:cNvPr id="11" name="TextBox 10">
            <a:extLst>
              <a:ext uri="{FF2B5EF4-FFF2-40B4-BE49-F238E27FC236}">
                <a16:creationId xmlns:a16="http://schemas.microsoft.com/office/drawing/2014/main" id="{6A4B9604-93B9-4487-8BBB-E109446E6F7E}"/>
              </a:ext>
            </a:extLst>
          </p:cNvPr>
          <p:cNvSpPr txBox="1"/>
          <p:nvPr/>
        </p:nvSpPr>
        <p:spPr>
          <a:xfrm>
            <a:off x="2481282" y="2933365"/>
            <a:ext cx="2090718" cy="307777"/>
          </a:xfrm>
          <a:prstGeom prst="rect">
            <a:avLst/>
          </a:prstGeom>
          <a:noFill/>
        </p:spPr>
        <p:txBody>
          <a:bodyPr wrap="square" rtlCol="0">
            <a:spAutoFit/>
          </a:bodyPr>
          <a:lstStyle/>
          <a:p>
            <a:r>
              <a:rPr lang="en-IN" b="1" dirty="0">
                <a:solidFill>
                  <a:schemeClr val="bg1"/>
                </a:solidFill>
              </a:rPr>
              <a:t>A NGO Organisation</a:t>
            </a:r>
          </a:p>
        </p:txBody>
      </p:sp>
      <p:sp>
        <p:nvSpPr>
          <p:cNvPr id="2" name="TextBox 2">
            <a:extLst>
              <a:ext uri="{FF2B5EF4-FFF2-40B4-BE49-F238E27FC236}">
                <a16:creationId xmlns:a16="http://schemas.microsoft.com/office/drawing/2014/main" id="{0C652807-D7B7-8D39-2D48-92ACEB4D6794}"/>
              </a:ext>
            </a:extLst>
          </p:cNvPr>
          <p:cNvSpPr/>
          <p:nvPr/>
        </p:nvSpPr>
        <p:spPr>
          <a:xfrm>
            <a:off x="0" y="3337487"/>
            <a:ext cx="1441717"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1600" b="1" strike="noStrike" spc="-1" dirty="0">
                <a:solidFill>
                  <a:srgbClr val="000000"/>
                </a:solidFill>
                <a:latin typeface="Arial"/>
                <a:ea typeface="Arial"/>
              </a:rPr>
              <a:t>Batch 6 :</a:t>
            </a:r>
            <a:endParaRPr lang="en-IN" sz="1600" b="0" strike="noStrike" spc="-1" dirty="0">
              <a:solidFill>
                <a:srgbClr val="000000"/>
              </a:solidFill>
              <a:latin typeface="Arial"/>
            </a:endParaRPr>
          </a:p>
        </p:txBody>
      </p:sp>
      <p:sp>
        <p:nvSpPr>
          <p:cNvPr id="3" name="TextBox 1">
            <a:extLst>
              <a:ext uri="{FF2B5EF4-FFF2-40B4-BE49-F238E27FC236}">
                <a16:creationId xmlns:a16="http://schemas.microsoft.com/office/drawing/2014/main" id="{10B13A55-7A47-68F5-A127-190D8B45071C}"/>
              </a:ext>
            </a:extLst>
          </p:cNvPr>
          <p:cNvSpPr/>
          <p:nvPr/>
        </p:nvSpPr>
        <p:spPr>
          <a:xfrm>
            <a:off x="873957" y="3573128"/>
            <a:ext cx="2541774"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IN" sz="2400" b="1" strike="noStrike" spc="-1" dirty="0">
                <a:solidFill>
                  <a:srgbClr val="000000"/>
                </a:solidFill>
                <a:latin typeface="Arial"/>
                <a:ea typeface="Arial"/>
              </a:rPr>
              <a:t>Team members</a:t>
            </a:r>
            <a:endParaRPr lang="en-IN" sz="2400" b="0" strike="noStrike" spc="-1" dirty="0">
              <a:solidFill>
                <a:srgbClr val="000000"/>
              </a:solidFill>
              <a:latin typeface="Arial"/>
            </a:endParaRPr>
          </a:p>
          <a:p>
            <a:pPr>
              <a:lnSpc>
                <a:spcPct val="100000"/>
              </a:lnSpc>
            </a:pPr>
            <a:r>
              <a:rPr lang="en-IN" sz="1400" b="0" strike="noStrike" spc="-1" dirty="0">
                <a:solidFill>
                  <a:srgbClr val="000000"/>
                </a:solidFill>
                <a:latin typeface="Arial"/>
                <a:ea typeface="Arial"/>
              </a:rPr>
              <a:t>1.K </a:t>
            </a:r>
            <a:r>
              <a:rPr lang="en-IN" sz="1400" b="0" strike="noStrike" spc="-1" dirty="0" err="1">
                <a:solidFill>
                  <a:srgbClr val="000000"/>
                </a:solidFill>
                <a:latin typeface="Arial"/>
                <a:ea typeface="Arial"/>
              </a:rPr>
              <a:t>Kartthik</a:t>
            </a:r>
            <a:endParaRPr lang="en-IN" sz="1400" b="0" strike="noStrike" spc="-1" dirty="0">
              <a:solidFill>
                <a:srgbClr val="000000"/>
              </a:solidFill>
              <a:latin typeface="Arial"/>
            </a:endParaRPr>
          </a:p>
          <a:p>
            <a:pPr>
              <a:lnSpc>
                <a:spcPct val="100000"/>
              </a:lnSpc>
            </a:pPr>
            <a:r>
              <a:rPr lang="en-IN" sz="1400" b="0" strike="noStrike" spc="-1" dirty="0">
                <a:solidFill>
                  <a:srgbClr val="000000"/>
                </a:solidFill>
                <a:latin typeface="Arial"/>
                <a:ea typeface="Arial"/>
              </a:rPr>
              <a:t>2.B </a:t>
            </a:r>
            <a:r>
              <a:rPr lang="en-IN" sz="1400" b="0" strike="noStrike" spc="-1" dirty="0" err="1">
                <a:solidFill>
                  <a:srgbClr val="000000"/>
                </a:solidFill>
                <a:latin typeface="Arial"/>
                <a:ea typeface="Arial"/>
              </a:rPr>
              <a:t>Subba</a:t>
            </a:r>
            <a:r>
              <a:rPr lang="en-IN" sz="1400" b="0" strike="noStrike" spc="-1" dirty="0">
                <a:solidFill>
                  <a:srgbClr val="000000"/>
                </a:solidFill>
                <a:latin typeface="Arial"/>
                <a:ea typeface="Arial"/>
              </a:rPr>
              <a:t> Rayudu</a:t>
            </a:r>
            <a:endParaRPr lang="en-IN" sz="1400" b="0" strike="noStrike" spc="-1" dirty="0">
              <a:solidFill>
                <a:srgbClr val="000000"/>
              </a:solidFill>
              <a:latin typeface="Arial"/>
            </a:endParaRPr>
          </a:p>
          <a:p>
            <a:pPr>
              <a:lnSpc>
                <a:spcPct val="100000"/>
              </a:lnSpc>
            </a:pPr>
            <a:r>
              <a:rPr lang="en-IN" spc="-1" dirty="0">
                <a:latin typeface="Arial"/>
                <a:ea typeface="Arial"/>
              </a:rPr>
              <a:t>3</a:t>
            </a:r>
            <a:r>
              <a:rPr lang="en-IN" sz="1400" b="0" strike="noStrike" spc="-1" dirty="0">
                <a:solidFill>
                  <a:srgbClr val="000000"/>
                </a:solidFill>
                <a:latin typeface="Arial"/>
                <a:ea typeface="Arial"/>
              </a:rPr>
              <a:t>.Yakub Nayak</a:t>
            </a:r>
          </a:p>
          <a:p>
            <a:r>
              <a:rPr lang="en-IN" spc="-1" dirty="0">
                <a:latin typeface="Arial"/>
                <a:ea typeface="Arial"/>
              </a:rPr>
              <a:t>4</a:t>
            </a:r>
            <a:r>
              <a:rPr lang="en-IN" sz="1400" b="0" strike="noStrike" spc="-1" dirty="0">
                <a:solidFill>
                  <a:srgbClr val="000000"/>
                </a:solidFill>
                <a:latin typeface="Arial"/>
                <a:ea typeface="Arial"/>
              </a:rPr>
              <a:t>.D Krishna Karthik</a:t>
            </a:r>
            <a:endParaRPr lang="en-IN" sz="1400" b="0" strike="noStrike" spc="-1" dirty="0">
              <a:solidFill>
                <a:srgbClr val="000000"/>
              </a:solidFill>
              <a:latin typeface="Arial"/>
            </a:endParaRPr>
          </a:p>
          <a:p>
            <a:pPr>
              <a:lnSpc>
                <a:spcPct val="100000"/>
              </a:lnSpc>
            </a:pPr>
            <a:endParaRPr lang="en-IN" sz="1400" b="0" strike="noStrike" spc="-1" dirty="0">
              <a:solidFill>
                <a:srgbClr val="000000"/>
              </a:solidFill>
              <a:latin typeface="Arial"/>
            </a:endParaRPr>
          </a:p>
          <a:p>
            <a:pPr>
              <a:lnSpc>
                <a:spcPct val="100000"/>
              </a:lnSpc>
            </a:pPr>
            <a:endParaRPr lang="en-IN" sz="1400" b="0" strike="noStrike" spc="-1" dirty="0">
              <a:solidFill>
                <a:srgbClr val="000000"/>
              </a:solidFill>
              <a:latin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fill="hold"/>
                                        <p:tgtEl>
                                          <p:spTgt spid="195"/>
                                        </p:tgtEl>
                                        <p:attrNameLst>
                                          <p:attrName>ppt_x</p:attrName>
                                        </p:attrNameLst>
                                      </p:cBhvr>
                                      <p:tavLst>
                                        <p:tav tm="0">
                                          <p:val>
                                            <p:strVal val="#ppt_x"/>
                                          </p:val>
                                        </p:tav>
                                        <p:tav tm="100000">
                                          <p:val>
                                            <p:strVal val="#ppt_x"/>
                                          </p:val>
                                        </p:tav>
                                      </p:tavLst>
                                    </p:anim>
                                    <p:anim calcmode="lin" valueType="num">
                                      <p:cBhvr additive="base">
                                        <p:cTn id="8"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F4A6D3B-C9C7-4880-8FC1-69B621AC8E3A}"/>
              </a:ext>
            </a:extLst>
          </p:cNvPr>
          <p:cNvSpPr txBox="1"/>
          <p:nvPr/>
        </p:nvSpPr>
        <p:spPr>
          <a:xfrm flipH="1">
            <a:off x="179534" y="312234"/>
            <a:ext cx="2020974" cy="461665"/>
          </a:xfrm>
          <a:prstGeom prst="rect">
            <a:avLst/>
          </a:prstGeom>
          <a:noFill/>
        </p:spPr>
        <p:txBody>
          <a:bodyPr wrap="square" rtlCol="0">
            <a:spAutoFit/>
          </a:bodyPr>
          <a:lstStyle/>
          <a:p>
            <a:r>
              <a:rPr lang="en-IN" sz="2400" b="1" u="sng" dirty="0">
                <a:solidFill>
                  <a:schemeClr val="bg2"/>
                </a:solidFill>
              </a:rPr>
              <a:t>ER Diagram</a:t>
            </a:r>
          </a:p>
        </p:txBody>
      </p:sp>
      <p:pic>
        <p:nvPicPr>
          <p:cNvPr id="11" name="Picture 10">
            <a:extLst>
              <a:ext uri="{FF2B5EF4-FFF2-40B4-BE49-F238E27FC236}">
                <a16:creationId xmlns:a16="http://schemas.microsoft.com/office/drawing/2014/main" id="{B9881664-4786-4A12-9CA1-794505E2EDD0}"/>
              </a:ext>
            </a:extLst>
          </p:cNvPr>
          <p:cNvPicPr>
            <a:picLocks noChangeAspect="1"/>
          </p:cNvPicPr>
          <p:nvPr/>
        </p:nvPicPr>
        <p:blipFill>
          <a:blip r:embed="rId2"/>
          <a:stretch>
            <a:fillRect/>
          </a:stretch>
        </p:blipFill>
        <p:spPr>
          <a:xfrm>
            <a:off x="2775303" y="-137160"/>
            <a:ext cx="5139696" cy="5143500"/>
          </a:xfrm>
          <a:prstGeom prst="rect">
            <a:avLst/>
          </a:prstGeom>
        </p:spPr>
      </p:pic>
    </p:spTree>
    <p:extLst>
      <p:ext uri="{BB962C8B-B14F-4D97-AF65-F5344CB8AC3E}">
        <p14:creationId xmlns:p14="http://schemas.microsoft.com/office/powerpoint/2010/main" val="6427498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81BA57-7747-71D4-EE15-AB119A5F263D}"/>
              </a:ext>
            </a:extLst>
          </p:cNvPr>
          <p:cNvSpPr>
            <a:spLocks noGrp="1"/>
          </p:cNvSpPr>
          <p:nvPr>
            <p:ph type="title"/>
          </p:nvPr>
        </p:nvSpPr>
        <p:spPr>
          <a:xfrm>
            <a:off x="609946" y="564207"/>
            <a:ext cx="6642623" cy="788604"/>
          </a:xfrm>
        </p:spPr>
        <p:txBody>
          <a:bodyPr/>
          <a:lstStyle/>
          <a:p>
            <a:r>
              <a:rPr lang="en-IN" dirty="0"/>
              <a:t>                            </a:t>
            </a:r>
            <a:r>
              <a:rPr lang="en-IN" u="sng" dirty="0" err="1"/>
              <a:t>ReactJs</a:t>
            </a:r>
            <a:r>
              <a:rPr lang="en-IN" u="sng" dirty="0"/>
              <a:t> </a:t>
            </a:r>
          </a:p>
        </p:txBody>
      </p:sp>
      <p:sp>
        <p:nvSpPr>
          <p:cNvPr id="7" name="Subtitle 6">
            <a:extLst>
              <a:ext uri="{FF2B5EF4-FFF2-40B4-BE49-F238E27FC236}">
                <a16:creationId xmlns:a16="http://schemas.microsoft.com/office/drawing/2014/main" id="{7FC49FC9-496B-FF30-1BEF-9EF97207B92A}"/>
              </a:ext>
            </a:extLst>
          </p:cNvPr>
          <p:cNvSpPr>
            <a:spLocks noGrp="1"/>
          </p:cNvSpPr>
          <p:nvPr>
            <p:ph type="subTitle" idx="1"/>
          </p:nvPr>
        </p:nvSpPr>
        <p:spPr>
          <a:xfrm>
            <a:off x="609957" y="1658999"/>
            <a:ext cx="8108157" cy="2662479"/>
          </a:xfrm>
        </p:spPr>
        <p:txBody>
          <a:bodyPr/>
          <a:lstStyle/>
          <a:p>
            <a:pPr>
              <a:buFont typeface="Arial" panose="020B0604020202020204" pitchFamily="34" charset="0"/>
              <a:buChar char="•"/>
            </a:pPr>
            <a:r>
              <a:rPr lang="en-IN" sz="2400" dirty="0"/>
              <a:t>we used </a:t>
            </a:r>
            <a:r>
              <a:rPr lang="en-IN" sz="2400" dirty="0" err="1"/>
              <a:t>reactjs</a:t>
            </a:r>
            <a:r>
              <a:rPr lang="en-IN" sz="2400" dirty="0"/>
              <a:t> framework as frontend for developing our </a:t>
            </a:r>
            <a:r>
              <a:rPr lang="en-IN" sz="2400" dirty="0" err="1"/>
              <a:t>weareforyou</a:t>
            </a:r>
            <a:r>
              <a:rPr lang="en-IN" sz="2400" dirty="0"/>
              <a:t> organisation </a:t>
            </a:r>
          </a:p>
          <a:p>
            <a:pPr>
              <a:buFont typeface="Arial" panose="020B0604020202020204" pitchFamily="34" charset="0"/>
              <a:buChar char="•"/>
            </a:pPr>
            <a:r>
              <a:rPr lang="en-IN" sz="2400" dirty="0"/>
              <a:t>We used functional components </a:t>
            </a:r>
          </a:p>
          <a:p>
            <a:pPr>
              <a:buFont typeface="Arial" panose="020B0604020202020204" pitchFamily="34" charset="0"/>
              <a:buChar char="•"/>
            </a:pPr>
            <a:r>
              <a:rPr lang="en-IN" sz="2400" dirty="0"/>
              <a:t>Router for navigating to the page without refreshing the page </a:t>
            </a:r>
          </a:p>
          <a:p>
            <a:pPr>
              <a:buFont typeface="Arial" panose="020B0604020202020204" pitchFamily="34" charset="0"/>
              <a:buChar char="•"/>
            </a:pPr>
            <a:r>
              <a:rPr lang="en-IN" sz="2400" dirty="0"/>
              <a:t>We used </a:t>
            </a:r>
            <a:r>
              <a:rPr lang="en-IN" sz="2400" dirty="0" err="1"/>
              <a:t>axios</a:t>
            </a:r>
            <a:r>
              <a:rPr lang="en-IN" sz="2400" dirty="0"/>
              <a:t> to get and post the data</a:t>
            </a:r>
          </a:p>
        </p:txBody>
      </p:sp>
    </p:spTree>
    <p:extLst>
      <p:ext uri="{BB962C8B-B14F-4D97-AF65-F5344CB8AC3E}">
        <p14:creationId xmlns:p14="http://schemas.microsoft.com/office/powerpoint/2010/main" val="128544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58D236-E55B-9DD0-8D64-7822A96368C5}"/>
              </a:ext>
            </a:extLst>
          </p:cNvPr>
          <p:cNvSpPr>
            <a:spLocks noGrp="1"/>
          </p:cNvSpPr>
          <p:nvPr>
            <p:ph type="title"/>
          </p:nvPr>
        </p:nvSpPr>
        <p:spPr>
          <a:xfrm>
            <a:off x="609600" y="563563"/>
            <a:ext cx="5634244" cy="1095437"/>
          </a:xfrm>
        </p:spPr>
        <p:txBody>
          <a:bodyPr/>
          <a:lstStyle/>
          <a:p>
            <a:r>
              <a:rPr lang="en-IN" dirty="0"/>
              <a:t>         </a:t>
            </a:r>
            <a:r>
              <a:rPr lang="en-IN" u="sng" dirty="0"/>
              <a:t>Donor microservice</a:t>
            </a:r>
          </a:p>
        </p:txBody>
      </p:sp>
      <p:sp>
        <p:nvSpPr>
          <p:cNvPr id="5" name="Subtitle 2">
            <a:extLst>
              <a:ext uri="{FF2B5EF4-FFF2-40B4-BE49-F238E27FC236}">
                <a16:creationId xmlns:a16="http://schemas.microsoft.com/office/drawing/2014/main" id="{FF3124E2-0FC1-97DC-89AD-26452327D448}"/>
              </a:ext>
            </a:extLst>
          </p:cNvPr>
          <p:cNvSpPr>
            <a:spLocks noGrp="1"/>
          </p:cNvSpPr>
          <p:nvPr>
            <p:ph type="subTitle" idx="1"/>
          </p:nvPr>
        </p:nvSpPr>
        <p:spPr>
          <a:xfrm>
            <a:off x="609599" y="1658937"/>
            <a:ext cx="7407059" cy="2174027"/>
          </a:xfrm>
        </p:spPr>
        <p:txBody>
          <a:bodyPr/>
          <a:lstStyle/>
          <a:p>
            <a:pPr marL="0" indent="0"/>
            <a:r>
              <a:rPr lang="en-IN" sz="2400" dirty="0"/>
              <a:t>It is used to save the donor details and get the donor details who donate/donated to the particular project</a:t>
            </a:r>
          </a:p>
          <a:p>
            <a:pPr marL="0" indent="0">
              <a:buNone/>
            </a:pPr>
            <a:r>
              <a:rPr lang="en-IN" sz="2400" dirty="0"/>
              <a:t> </a:t>
            </a:r>
          </a:p>
        </p:txBody>
      </p:sp>
    </p:spTree>
    <p:extLst>
      <p:ext uri="{BB962C8B-B14F-4D97-AF65-F5344CB8AC3E}">
        <p14:creationId xmlns:p14="http://schemas.microsoft.com/office/powerpoint/2010/main" val="3096104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36D05E-F989-7F02-D99E-E8398E3B19EC}"/>
              </a:ext>
            </a:extLst>
          </p:cNvPr>
          <p:cNvSpPr>
            <a:spLocks noGrp="1"/>
          </p:cNvSpPr>
          <p:nvPr>
            <p:ph type="subTitle" idx="1"/>
          </p:nvPr>
        </p:nvSpPr>
        <p:spPr>
          <a:xfrm>
            <a:off x="609958" y="1659000"/>
            <a:ext cx="7795006" cy="2750162"/>
          </a:xfrm>
        </p:spPr>
        <p:txBody>
          <a:bodyPr/>
          <a:lstStyle/>
          <a:p>
            <a:pPr>
              <a:buFont typeface="Arial" panose="020B0604020202020204" pitchFamily="34" charset="0"/>
              <a:buChar char="•"/>
            </a:pPr>
            <a:r>
              <a:rPr lang="en-IN" sz="2400" dirty="0"/>
              <a:t>It is used to save the new project details and get the details of the project which are in need of funding</a:t>
            </a:r>
          </a:p>
        </p:txBody>
      </p:sp>
      <p:sp>
        <p:nvSpPr>
          <p:cNvPr id="4" name="Title 1">
            <a:extLst>
              <a:ext uri="{FF2B5EF4-FFF2-40B4-BE49-F238E27FC236}">
                <a16:creationId xmlns:a16="http://schemas.microsoft.com/office/drawing/2014/main" id="{CBF45DB1-7175-037D-E6E4-4627E9520F09}"/>
              </a:ext>
            </a:extLst>
          </p:cNvPr>
          <p:cNvSpPr>
            <a:spLocks noGrp="1"/>
          </p:cNvSpPr>
          <p:nvPr>
            <p:ph type="title"/>
          </p:nvPr>
        </p:nvSpPr>
        <p:spPr>
          <a:xfrm>
            <a:off x="609600" y="563563"/>
            <a:ext cx="6129403" cy="1095437"/>
          </a:xfrm>
        </p:spPr>
        <p:txBody>
          <a:bodyPr/>
          <a:lstStyle/>
          <a:p>
            <a:r>
              <a:rPr lang="en-IN" dirty="0"/>
              <a:t>        </a:t>
            </a:r>
            <a:r>
              <a:rPr lang="en-IN" u="sng" dirty="0"/>
              <a:t>Project microservice</a:t>
            </a:r>
          </a:p>
        </p:txBody>
      </p:sp>
    </p:spTree>
    <p:extLst>
      <p:ext uri="{BB962C8B-B14F-4D97-AF65-F5344CB8AC3E}">
        <p14:creationId xmlns:p14="http://schemas.microsoft.com/office/powerpoint/2010/main" val="311299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F15F2D-C9F7-7692-B1C6-99437754121C}"/>
              </a:ext>
            </a:extLst>
          </p:cNvPr>
          <p:cNvSpPr>
            <a:spLocks noGrp="1"/>
          </p:cNvSpPr>
          <p:nvPr>
            <p:ph type="title"/>
          </p:nvPr>
        </p:nvSpPr>
        <p:spPr>
          <a:xfrm>
            <a:off x="609600" y="563563"/>
            <a:ext cx="6166981" cy="1227659"/>
          </a:xfrm>
        </p:spPr>
        <p:txBody>
          <a:bodyPr/>
          <a:lstStyle/>
          <a:p>
            <a:r>
              <a:rPr lang="en-IN" dirty="0"/>
              <a:t>         </a:t>
            </a:r>
            <a:r>
              <a:rPr lang="en-IN" u="sng" dirty="0"/>
              <a:t>Volunteer microservice </a:t>
            </a:r>
          </a:p>
        </p:txBody>
      </p:sp>
      <p:sp>
        <p:nvSpPr>
          <p:cNvPr id="5" name="Subtitle 2">
            <a:extLst>
              <a:ext uri="{FF2B5EF4-FFF2-40B4-BE49-F238E27FC236}">
                <a16:creationId xmlns:a16="http://schemas.microsoft.com/office/drawing/2014/main" id="{D4C67E6A-BF91-D0CA-5620-E8FDE0C9B937}"/>
              </a:ext>
            </a:extLst>
          </p:cNvPr>
          <p:cNvSpPr>
            <a:spLocks noGrp="1"/>
          </p:cNvSpPr>
          <p:nvPr>
            <p:ph type="subTitle" idx="1"/>
          </p:nvPr>
        </p:nvSpPr>
        <p:spPr>
          <a:xfrm>
            <a:off x="609600" y="1658938"/>
            <a:ext cx="7782838" cy="2562333"/>
          </a:xfrm>
        </p:spPr>
        <p:txBody>
          <a:bodyPr/>
          <a:lstStyle/>
          <a:p>
            <a:r>
              <a:rPr lang="en-IN" sz="2400" dirty="0"/>
              <a:t>    It is the microservice in which the volunteer can register for the particular project and can get the details of the volunteer who want to participate in the particular project organised by the organisation</a:t>
            </a:r>
          </a:p>
        </p:txBody>
      </p:sp>
    </p:spTree>
    <p:extLst>
      <p:ext uri="{BB962C8B-B14F-4D97-AF65-F5344CB8AC3E}">
        <p14:creationId xmlns:p14="http://schemas.microsoft.com/office/powerpoint/2010/main" val="238162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1B4C66C-781F-AE00-EB57-81E0442D1730}"/>
              </a:ext>
            </a:extLst>
          </p:cNvPr>
          <p:cNvPicPr>
            <a:picLocks noChangeAspect="1"/>
          </p:cNvPicPr>
          <p:nvPr/>
        </p:nvPicPr>
        <p:blipFill>
          <a:blip r:embed="rId2"/>
          <a:stretch>
            <a:fillRect/>
          </a:stretch>
        </p:blipFill>
        <p:spPr>
          <a:xfrm>
            <a:off x="721893" y="1766170"/>
            <a:ext cx="7303169" cy="2054177"/>
          </a:xfrm>
          <a:prstGeom prst="rect">
            <a:avLst/>
          </a:prstGeom>
        </p:spPr>
      </p:pic>
      <p:sp>
        <p:nvSpPr>
          <p:cNvPr id="13" name="Title 12">
            <a:extLst>
              <a:ext uri="{FF2B5EF4-FFF2-40B4-BE49-F238E27FC236}">
                <a16:creationId xmlns:a16="http://schemas.microsoft.com/office/drawing/2014/main" id="{E8E368E7-53EA-4FE4-4269-356A7A7483F0}"/>
              </a:ext>
            </a:extLst>
          </p:cNvPr>
          <p:cNvSpPr>
            <a:spLocks noGrp="1"/>
          </p:cNvSpPr>
          <p:nvPr>
            <p:ph type="title"/>
          </p:nvPr>
        </p:nvSpPr>
        <p:spPr>
          <a:xfrm>
            <a:off x="596974" y="-563671"/>
            <a:ext cx="8321557" cy="3135421"/>
          </a:xfrm>
        </p:spPr>
        <p:txBody>
          <a:bodyPr/>
          <a:lstStyle/>
          <a:p>
            <a:r>
              <a:rPr lang="en-IN" u="sng" dirty="0"/>
              <a:t>Junit testing using Mockito </a:t>
            </a:r>
            <a:br>
              <a:rPr lang="en-IN" u="sng" dirty="0"/>
            </a:br>
            <a:r>
              <a:rPr lang="en-IN" u="sng" dirty="0"/>
              <a:t>Donor Junit testing</a:t>
            </a:r>
          </a:p>
        </p:txBody>
      </p:sp>
    </p:spTree>
    <p:extLst>
      <p:ext uri="{BB962C8B-B14F-4D97-AF65-F5344CB8AC3E}">
        <p14:creationId xmlns:p14="http://schemas.microsoft.com/office/powerpoint/2010/main" val="297724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FBC3-E6CA-64AD-FB3C-A63F36946B53}"/>
              </a:ext>
            </a:extLst>
          </p:cNvPr>
          <p:cNvSpPr>
            <a:spLocks noGrp="1"/>
          </p:cNvSpPr>
          <p:nvPr>
            <p:ph type="title"/>
          </p:nvPr>
        </p:nvSpPr>
        <p:spPr/>
        <p:txBody>
          <a:bodyPr/>
          <a:lstStyle/>
          <a:p>
            <a:r>
              <a:rPr lang="en-IN" u="sng" dirty="0"/>
              <a:t>Project </a:t>
            </a:r>
            <a:r>
              <a:rPr lang="en-IN" u="sng" dirty="0" err="1"/>
              <a:t>junit</a:t>
            </a:r>
            <a:r>
              <a:rPr lang="en-IN" u="sng" dirty="0"/>
              <a:t> </a:t>
            </a:r>
            <a:r>
              <a:rPr lang="en-IN" u="sng" dirty="0" err="1"/>
              <a:t>tesing</a:t>
            </a:r>
            <a:endParaRPr lang="en-IN" u="sng" dirty="0"/>
          </a:p>
        </p:txBody>
      </p:sp>
      <p:pic>
        <p:nvPicPr>
          <p:cNvPr id="3" name="Picture 2">
            <a:extLst>
              <a:ext uri="{FF2B5EF4-FFF2-40B4-BE49-F238E27FC236}">
                <a16:creationId xmlns:a16="http://schemas.microsoft.com/office/drawing/2014/main" id="{EF759A9F-891E-B4CC-931B-A9C11B4A7D62}"/>
              </a:ext>
            </a:extLst>
          </p:cNvPr>
          <p:cNvPicPr>
            <a:picLocks noChangeAspect="1"/>
          </p:cNvPicPr>
          <p:nvPr/>
        </p:nvPicPr>
        <p:blipFill>
          <a:blip r:embed="rId2"/>
          <a:stretch>
            <a:fillRect/>
          </a:stretch>
        </p:blipFill>
        <p:spPr>
          <a:xfrm>
            <a:off x="247717" y="1483798"/>
            <a:ext cx="8434137" cy="2754630"/>
          </a:xfrm>
          <a:prstGeom prst="rect">
            <a:avLst/>
          </a:prstGeom>
        </p:spPr>
      </p:pic>
    </p:spTree>
    <p:extLst>
      <p:ext uri="{BB962C8B-B14F-4D97-AF65-F5344CB8AC3E}">
        <p14:creationId xmlns:p14="http://schemas.microsoft.com/office/powerpoint/2010/main" val="111723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15B8-ACB5-AE7A-F7B4-ED9CD331BD71}"/>
              </a:ext>
            </a:extLst>
          </p:cNvPr>
          <p:cNvSpPr>
            <a:spLocks noGrp="1"/>
          </p:cNvSpPr>
          <p:nvPr>
            <p:ph type="title"/>
          </p:nvPr>
        </p:nvSpPr>
        <p:spPr/>
        <p:txBody>
          <a:bodyPr/>
          <a:lstStyle/>
          <a:p>
            <a:r>
              <a:rPr lang="en-IN" u="sng" dirty="0"/>
              <a:t>Volunteer Junit Testing</a:t>
            </a:r>
          </a:p>
        </p:txBody>
      </p:sp>
      <p:pic>
        <p:nvPicPr>
          <p:cNvPr id="3" name="Picture 2">
            <a:extLst>
              <a:ext uri="{FF2B5EF4-FFF2-40B4-BE49-F238E27FC236}">
                <a16:creationId xmlns:a16="http://schemas.microsoft.com/office/drawing/2014/main" id="{2E66158B-53C7-DFDE-955B-829416355907}"/>
              </a:ext>
            </a:extLst>
          </p:cNvPr>
          <p:cNvPicPr>
            <a:picLocks noChangeAspect="1"/>
          </p:cNvPicPr>
          <p:nvPr/>
        </p:nvPicPr>
        <p:blipFill>
          <a:blip r:embed="rId2"/>
          <a:stretch>
            <a:fillRect/>
          </a:stretch>
        </p:blipFill>
        <p:spPr>
          <a:xfrm>
            <a:off x="463191" y="1741509"/>
            <a:ext cx="7950000" cy="1892928"/>
          </a:xfrm>
          <a:prstGeom prst="rect">
            <a:avLst/>
          </a:prstGeom>
        </p:spPr>
      </p:pic>
    </p:spTree>
    <p:extLst>
      <p:ext uri="{BB962C8B-B14F-4D97-AF65-F5344CB8AC3E}">
        <p14:creationId xmlns:p14="http://schemas.microsoft.com/office/powerpoint/2010/main" val="35505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A80-F653-63E3-30A9-D1DD51ECEBA9}"/>
              </a:ext>
            </a:extLst>
          </p:cNvPr>
          <p:cNvSpPr>
            <a:spLocks noGrp="1"/>
          </p:cNvSpPr>
          <p:nvPr>
            <p:ph type="title"/>
          </p:nvPr>
        </p:nvSpPr>
        <p:spPr/>
        <p:txBody>
          <a:bodyPr/>
          <a:lstStyle/>
          <a:p>
            <a:r>
              <a:rPr lang="en-IN" u="sng" dirty="0"/>
              <a:t>Code coverage using </a:t>
            </a:r>
            <a:r>
              <a:rPr lang="en-IN" u="sng" dirty="0" err="1"/>
              <a:t>Eclemma</a:t>
            </a:r>
            <a:br>
              <a:rPr lang="en-IN" dirty="0"/>
            </a:br>
            <a:r>
              <a:rPr lang="en-IN" sz="2400" b="0" u="sng" dirty="0"/>
              <a:t>Donor code </a:t>
            </a:r>
            <a:r>
              <a:rPr lang="en-IN" sz="2400" b="0" u="sng" dirty="0" err="1"/>
              <a:t>coverge</a:t>
            </a:r>
            <a:r>
              <a:rPr lang="en-IN" sz="2400" b="0" u="sng" dirty="0"/>
              <a:t> using </a:t>
            </a:r>
            <a:r>
              <a:rPr lang="en-IN" sz="2400" b="0" u="sng" dirty="0" err="1"/>
              <a:t>Eclemma</a:t>
            </a:r>
            <a:endParaRPr lang="en-IN" b="0" u="sng" dirty="0"/>
          </a:p>
        </p:txBody>
      </p:sp>
      <p:pic>
        <p:nvPicPr>
          <p:cNvPr id="3" name="Picture 2">
            <a:extLst>
              <a:ext uri="{FF2B5EF4-FFF2-40B4-BE49-F238E27FC236}">
                <a16:creationId xmlns:a16="http://schemas.microsoft.com/office/drawing/2014/main" id="{1D8CA4EF-F9BA-ABC5-E164-4EC4ABB9EC3C}"/>
              </a:ext>
            </a:extLst>
          </p:cNvPr>
          <p:cNvPicPr>
            <a:picLocks noChangeAspect="1"/>
          </p:cNvPicPr>
          <p:nvPr/>
        </p:nvPicPr>
        <p:blipFill>
          <a:blip r:embed="rId2"/>
          <a:stretch>
            <a:fillRect/>
          </a:stretch>
        </p:blipFill>
        <p:spPr>
          <a:xfrm>
            <a:off x="1646693" y="1591504"/>
            <a:ext cx="6046174" cy="2838064"/>
          </a:xfrm>
          <a:prstGeom prst="rect">
            <a:avLst/>
          </a:prstGeom>
        </p:spPr>
      </p:pic>
    </p:spTree>
    <p:extLst>
      <p:ext uri="{BB962C8B-B14F-4D97-AF65-F5344CB8AC3E}">
        <p14:creationId xmlns:p14="http://schemas.microsoft.com/office/powerpoint/2010/main" val="221961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0230A-A207-873D-F7EB-AEF323A469FF}"/>
              </a:ext>
            </a:extLst>
          </p:cNvPr>
          <p:cNvSpPr>
            <a:spLocks noGrp="1"/>
          </p:cNvSpPr>
          <p:nvPr>
            <p:ph type="title"/>
          </p:nvPr>
        </p:nvSpPr>
        <p:spPr>
          <a:xfrm>
            <a:off x="596900" y="655638"/>
            <a:ext cx="7950200" cy="447675"/>
          </a:xfrm>
        </p:spPr>
        <p:txBody>
          <a:bodyPr/>
          <a:lstStyle/>
          <a:p>
            <a:pPr marL="0" indent="0">
              <a:buNone/>
            </a:pPr>
            <a:r>
              <a:rPr lang="en-IN" u="sng" dirty="0"/>
              <a:t>Project code coverage using </a:t>
            </a:r>
            <a:r>
              <a:rPr lang="en-IN" u="sng" dirty="0" err="1"/>
              <a:t>Eclemma</a:t>
            </a:r>
            <a:endParaRPr lang="en-IN" u="sng" dirty="0"/>
          </a:p>
        </p:txBody>
      </p:sp>
      <p:pic>
        <p:nvPicPr>
          <p:cNvPr id="4" name="Picture 3">
            <a:extLst>
              <a:ext uri="{FF2B5EF4-FFF2-40B4-BE49-F238E27FC236}">
                <a16:creationId xmlns:a16="http://schemas.microsoft.com/office/drawing/2014/main" id="{248F9EF1-CBAA-6BE6-0EC0-D0A7802EF25D}"/>
              </a:ext>
            </a:extLst>
          </p:cNvPr>
          <p:cNvPicPr>
            <a:picLocks noChangeAspect="1"/>
          </p:cNvPicPr>
          <p:nvPr/>
        </p:nvPicPr>
        <p:blipFill>
          <a:blip r:embed="rId2"/>
          <a:stretch>
            <a:fillRect/>
          </a:stretch>
        </p:blipFill>
        <p:spPr>
          <a:xfrm>
            <a:off x="1004637" y="1309920"/>
            <a:ext cx="7134725" cy="3177942"/>
          </a:xfrm>
          <a:prstGeom prst="rect">
            <a:avLst/>
          </a:prstGeom>
        </p:spPr>
      </p:pic>
    </p:spTree>
    <p:extLst>
      <p:ext uri="{BB962C8B-B14F-4D97-AF65-F5344CB8AC3E}">
        <p14:creationId xmlns:p14="http://schemas.microsoft.com/office/powerpoint/2010/main" val="3325851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28"/>
          <p:cNvSpPr txBox="1">
            <a:spLocks noGrp="1"/>
          </p:cNvSpPr>
          <p:nvPr>
            <p:ph type="title"/>
          </p:nvPr>
        </p:nvSpPr>
        <p:spPr>
          <a:xfrm>
            <a:off x="-53832" y="2511678"/>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211" name="Google Shape;211;p28"/>
          <p:cNvSpPr txBox="1">
            <a:spLocks noGrp="1"/>
          </p:cNvSpPr>
          <p:nvPr>
            <p:ph type="title" idx="2"/>
          </p:nvPr>
        </p:nvSpPr>
        <p:spPr>
          <a:xfrm>
            <a:off x="41800" y="2020160"/>
            <a:ext cx="1781400" cy="5951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2" name="Google Shape;212;p28"/>
          <p:cNvSpPr txBox="1">
            <a:spLocks noGrp="1"/>
          </p:cNvSpPr>
          <p:nvPr>
            <p:ph type="title" idx="3"/>
          </p:nvPr>
        </p:nvSpPr>
        <p:spPr>
          <a:xfrm>
            <a:off x="2171400" y="254509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Objectives</a:t>
            </a:r>
            <a:endParaRPr dirty="0"/>
          </a:p>
        </p:txBody>
      </p:sp>
      <p:sp>
        <p:nvSpPr>
          <p:cNvPr id="214" name="Google Shape;214;p28"/>
          <p:cNvSpPr txBox="1">
            <a:spLocks noGrp="1"/>
          </p:cNvSpPr>
          <p:nvPr>
            <p:ph type="title" idx="5"/>
          </p:nvPr>
        </p:nvSpPr>
        <p:spPr>
          <a:xfrm>
            <a:off x="2432993" y="2123176"/>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215" name="Google Shape;215;p28"/>
          <p:cNvSpPr txBox="1">
            <a:spLocks noGrp="1"/>
          </p:cNvSpPr>
          <p:nvPr>
            <p:ph type="title" idx="6"/>
          </p:nvPr>
        </p:nvSpPr>
        <p:spPr>
          <a:xfrm>
            <a:off x="4572000" y="2555078"/>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Uml Use Case Diagram</a:t>
            </a:r>
            <a:endParaRPr dirty="0"/>
          </a:p>
        </p:txBody>
      </p:sp>
      <p:sp>
        <p:nvSpPr>
          <p:cNvPr id="217" name="Google Shape;217;p28"/>
          <p:cNvSpPr txBox="1">
            <a:spLocks noGrp="1"/>
          </p:cNvSpPr>
          <p:nvPr>
            <p:ph type="title" idx="8"/>
          </p:nvPr>
        </p:nvSpPr>
        <p:spPr>
          <a:xfrm>
            <a:off x="4610350" y="2123176"/>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218" name="Google Shape;218;p28"/>
          <p:cNvSpPr txBox="1">
            <a:spLocks noGrp="1"/>
          </p:cNvSpPr>
          <p:nvPr>
            <p:ph type="title" idx="9"/>
          </p:nvPr>
        </p:nvSpPr>
        <p:spPr>
          <a:xfrm>
            <a:off x="6743400" y="2545094"/>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Uml</a:t>
            </a:r>
            <a:r>
              <a:rPr lang="en-IN" dirty="0"/>
              <a:t> Class Diagram</a:t>
            </a:r>
            <a:endParaRPr dirty="0"/>
          </a:p>
        </p:txBody>
      </p:sp>
      <p:sp>
        <p:nvSpPr>
          <p:cNvPr id="220" name="Google Shape;220;p28"/>
          <p:cNvSpPr txBox="1">
            <a:spLocks noGrp="1"/>
          </p:cNvSpPr>
          <p:nvPr>
            <p:ph type="title" idx="14"/>
          </p:nvPr>
        </p:nvSpPr>
        <p:spPr>
          <a:xfrm>
            <a:off x="7204735" y="2120788"/>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21" name="Google Shape;221;p28"/>
          <p:cNvSpPr txBox="1">
            <a:spLocks noGrp="1"/>
          </p:cNvSpPr>
          <p:nvPr>
            <p:ph type="title" idx="15"/>
          </p:nvPr>
        </p:nvSpPr>
        <p:spPr>
          <a:xfrm>
            <a:off x="-175114" y="3435859"/>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E-R Diagram</a:t>
            </a:r>
            <a:endParaRPr dirty="0"/>
          </a:p>
        </p:txBody>
      </p:sp>
      <p:sp>
        <p:nvSpPr>
          <p:cNvPr id="223" name="Google Shape;223;p28"/>
          <p:cNvSpPr txBox="1">
            <a:spLocks noGrp="1"/>
          </p:cNvSpPr>
          <p:nvPr>
            <p:ph type="title" idx="17"/>
          </p:nvPr>
        </p:nvSpPr>
        <p:spPr>
          <a:xfrm>
            <a:off x="45386" y="3034356"/>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4" name="Google Shape;224;p28"/>
          <p:cNvSpPr txBox="1">
            <a:spLocks noGrp="1"/>
          </p:cNvSpPr>
          <p:nvPr>
            <p:ph type="title" idx="18"/>
          </p:nvPr>
        </p:nvSpPr>
        <p:spPr>
          <a:xfrm>
            <a:off x="2286664" y="3459363"/>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Reactjs and microservices</a:t>
            </a:r>
            <a:endParaRPr dirty="0"/>
          </a:p>
        </p:txBody>
      </p:sp>
      <p:sp>
        <p:nvSpPr>
          <p:cNvPr id="226" name="Google Shape;226;p28"/>
          <p:cNvSpPr txBox="1">
            <a:spLocks noGrp="1"/>
          </p:cNvSpPr>
          <p:nvPr>
            <p:ph type="title" idx="20"/>
          </p:nvPr>
        </p:nvSpPr>
        <p:spPr>
          <a:xfrm>
            <a:off x="2481000" y="3055257"/>
            <a:ext cx="1771686" cy="3913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 name="TextBox 3">
            <a:extLst>
              <a:ext uri="{FF2B5EF4-FFF2-40B4-BE49-F238E27FC236}">
                <a16:creationId xmlns:a16="http://schemas.microsoft.com/office/drawing/2014/main" id="{C992914C-F541-461E-B51F-368540EDD0A3}"/>
              </a:ext>
            </a:extLst>
          </p:cNvPr>
          <p:cNvSpPr txBox="1"/>
          <p:nvPr/>
        </p:nvSpPr>
        <p:spPr>
          <a:xfrm>
            <a:off x="2015478" y="457504"/>
            <a:ext cx="4964906" cy="707886"/>
          </a:xfrm>
          <a:prstGeom prst="rect">
            <a:avLst/>
          </a:prstGeom>
          <a:noFill/>
        </p:spPr>
        <p:txBody>
          <a:bodyPr wrap="square" rtlCol="0">
            <a:spAutoFit/>
          </a:bodyPr>
          <a:lstStyle/>
          <a:p>
            <a:r>
              <a:rPr lang="en-US" sz="4000" dirty="0"/>
              <a:t>Table of </a:t>
            </a:r>
            <a:r>
              <a:rPr lang="en-US" sz="4000" dirty="0">
                <a:solidFill>
                  <a:srgbClr val="FF0000"/>
                </a:solidFill>
              </a:rPr>
              <a:t>Contents</a:t>
            </a:r>
            <a:endParaRPr lang="en-IN" sz="4000" dirty="0">
              <a:solidFill>
                <a:srgbClr val="FF0000"/>
              </a:solidFill>
            </a:endParaRPr>
          </a:p>
        </p:txBody>
      </p:sp>
      <p:sp>
        <p:nvSpPr>
          <p:cNvPr id="10" name="Google Shape;226;p28">
            <a:extLst>
              <a:ext uri="{FF2B5EF4-FFF2-40B4-BE49-F238E27FC236}">
                <a16:creationId xmlns:a16="http://schemas.microsoft.com/office/drawing/2014/main" id="{EE30F032-C4F2-577A-B8FB-FBA9DF35215A}"/>
              </a:ext>
            </a:extLst>
          </p:cNvPr>
          <p:cNvSpPr txBox="1">
            <a:spLocks/>
          </p:cNvSpPr>
          <p:nvPr/>
        </p:nvSpPr>
        <p:spPr>
          <a:xfrm>
            <a:off x="4615207" y="3021253"/>
            <a:ext cx="1771686" cy="3913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Sarala"/>
              <a:buNone/>
              <a:defRPr sz="3000" b="1" i="0" u="none" strike="noStrike" cap="none">
                <a:solidFill>
                  <a:schemeClr val="lt2"/>
                </a:solidFill>
                <a:latin typeface="Sarala"/>
                <a:ea typeface="Sarala"/>
                <a:cs typeface="Sarala"/>
                <a:sym typeface="Sarala"/>
              </a:defRPr>
            </a:lvl1pPr>
            <a:lvl2pPr marR="0" lvl="1"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2pPr>
            <a:lvl3pPr marR="0" lvl="2"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3pPr>
            <a:lvl4pPr marR="0" lvl="3"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4pPr>
            <a:lvl5pPr marR="0" lvl="4"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5pPr>
            <a:lvl6pPr marR="0" lvl="5"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6pPr>
            <a:lvl7pPr marR="0" lvl="6"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7pPr>
            <a:lvl8pPr marR="0" lvl="7"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8pPr>
            <a:lvl9pPr marR="0" lvl="8"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9pPr>
          </a:lstStyle>
          <a:p>
            <a:r>
              <a:rPr lang="en" dirty="0"/>
              <a:t>07</a:t>
            </a:r>
          </a:p>
        </p:txBody>
      </p:sp>
      <p:sp>
        <p:nvSpPr>
          <p:cNvPr id="11" name="Google Shape;226;p28">
            <a:extLst>
              <a:ext uri="{FF2B5EF4-FFF2-40B4-BE49-F238E27FC236}">
                <a16:creationId xmlns:a16="http://schemas.microsoft.com/office/drawing/2014/main" id="{68A391DC-5912-64A9-5B52-AD78826811B2}"/>
              </a:ext>
            </a:extLst>
          </p:cNvPr>
          <p:cNvSpPr txBox="1">
            <a:spLocks/>
          </p:cNvSpPr>
          <p:nvPr/>
        </p:nvSpPr>
        <p:spPr>
          <a:xfrm>
            <a:off x="7214449" y="3021050"/>
            <a:ext cx="1771686" cy="3913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Sarala"/>
              <a:buNone/>
              <a:defRPr sz="3000" b="1" i="0" u="none" strike="noStrike" cap="none">
                <a:solidFill>
                  <a:schemeClr val="lt2"/>
                </a:solidFill>
                <a:latin typeface="Sarala"/>
                <a:ea typeface="Sarala"/>
                <a:cs typeface="Sarala"/>
                <a:sym typeface="Sarala"/>
              </a:defRPr>
            </a:lvl1pPr>
            <a:lvl2pPr marR="0" lvl="1"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2pPr>
            <a:lvl3pPr marR="0" lvl="2"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3pPr>
            <a:lvl4pPr marR="0" lvl="3"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4pPr>
            <a:lvl5pPr marR="0" lvl="4"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5pPr>
            <a:lvl6pPr marR="0" lvl="5"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6pPr>
            <a:lvl7pPr marR="0" lvl="6"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7pPr>
            <a:lvl8pPr marR="0" lvl="7"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8pPr>
            <a:lvl9pPr marR="0" lvl="8"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9pPr>
          </a:lstStyle>
          <a:p>
            <a:r>
              <a:rPr lang="en" dirty="0"/>
              <a:t>08</a:t>
            </a:r>
          </a:p>
        </p:txBody>
      </p:sp>
      <p:sp>
        <p:nvSpPr>
          <p:cNvPr id="12" name="Google Shape;226;p28">
            <a:extLst>
              <a:ext uri="{FF2B5EF4-FFF2-40B4-BE49-F238E27FC236}">
                <a16:creationId xmlns:a16="http://schemas.microsoft.com/office/drawing/2014/main" id="{A6B64380-1AFD-F77A-BA68-AC4D676CD71E}"/>
              </a:ext>
            </a:extLst>
          </p:cNvPr>
          <p:cNvSpPr txBox="1">
            <a:spLocks/>
          </p:cNvSpPr>
          <p:nvPr/>
        </p:nvSpPr>
        <p:spPr>
          <a:xfrm>
            <a:off x="62357" y="3906962"/>
            <a:ext cx="1771686" cy="3913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Sarala"/>
              <a:buNone/>
              <a:defRPr sz="3000" b="1" i="0" u="none" strike="noStrike" cap="none">
                <a:solidFill>
                  <a:schemeClr val="lt2"/>
                </a:solidFill>
                <a:latin typeface="Sarala"/>
                <a:ea typeface="Sarala"/>
                <a:cs typeface="Sarala"/>
                <a:sym typeface="Sarala"/>
              </a:defRPr>
            </a:lvl1pPr>
            <a:lvl2pPr marR="0" lvl="1"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2pPr>
            <a:lvl3pPr marR="0" lvl="2"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3pPr>
            <a:lvl4pPr marR="0" lvl="3"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4pPr>
            <a:lvl5pPr marR="0" lvl="4"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5pPr>
            <a:lvl6pPr marR="0" lvl="5"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6pPr>
            <a:lvl7pPr marR="0" lvl="6"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7pPr>
            <a:lvl8pPr marR="0" lvl="7"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8pPr>
            <a:lvl9pPr marR="0" lvl="8"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9pPr>
          </a:lstStyle>
          <a:p>
            <a:r>
              <a:rPr lang="en" dirty="0"/>
              <a:t>09</a:t>
            </a:r>
          </a:p>
        </p:txBody>
      </p:sp>
      <p:sp>
        <p:nvSpPr>
          <p:cNvPr id="13" name="Google Shape;226;p28">
            <a:extLst>
              <a:ext uri="{FF2B5EF4-FFF2-40B4-BE49-F238E27FC236}">
                <a16:creationId xmlns:a16="http://schemas.microsoft.com/office/drawing/2014/main" id="{84C24543-6BA7-F060-6E93-D6671BC0D9CF}"/>
              </a:ext>
            </a:extLst>
          </p:cNvPr>
          <p:cNvSpPr txBox="1">
            <a:spLocks/>
          </p:cNvSpPr>
          <p:nvPr/>
        </p:nvSpPr>
        <p:spPr>
          <a:xfrm>
            <a:off x="2491139" y="3882669"/>
            <a:ext cx="1771686" cy="3913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Sarala"/>
              <a:buNone/>
              <a:defRPr sz="3000" b="1" i="0" u="none" strike="noStrike" cap="none">
                <a:solidFill>
                  <a:schemeClr val="lt2"/>
                </a:solidFill>
                <a:latin typeface="Sarala"/>
                <a:ea typeface="Sarala"/>
                <a:cs typeface="Sarala"/>
                <a:sym typeface="Sarala"/>
              </a:defRPr>
            </a:lvl1pPr>
            <a:lvl2pPr marR="0" lvl="1"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2pPr>
            <a:lvl3pPr marR="0" lvl="2"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3pPr>
            <a:lvl4pPr marR="0" lvl="3"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4pPr>
            <a:lvl5pPr marR="0" lvl="4"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5pPr>
            <a:lvl6pPr marR="0" lvl="5"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6pPr>
            <a:lvl7pPr marR="0" lvl="6"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7pPr>
            <a:lvl8pPr marR="0" lvl="7"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8pPr>
            <a:lvl9pPr marR="0" lvl="8" algn="ctr" rtl="0">
              <a:lnSpc>
                <a:spcPct val="100000"/>
              </a:lnSpc>
              <a:spcBef>
                <a:spcPts val="0"/>
              </a:spcBef>
              <a:spcAft>
                <a:spcPts val="0"/>
              </a:spcAft>
              <a:buClr>
                <a:schemeClr val="accent1"/>
              </a:buClr>
              <a:buSzPts val="2400"/>
              <a:buFont typeface="Sarala"/>
              <a:buNone/>
              <a:defRPr sz="2400" b="0" i="0" u="none" strike="noStrike" cap="none">
                <a:solidFill>
                  <a:schemeClr val="accent1"/>
                </a:solidFill>
                <a:latin typeface="Sarala"/>
                <a:ea typeface="Sarala"/>
                <a:cs typeface="Sarala"/>
                <a:sym typeface="Sarala"/>
              </a:defRPr>
            </a:lvl9pPr>
          </a:lstStyle>
          <a:p>
            <a:r>
              <a:rPr lang="en" dirty="0"/>
              <a:t>10</a:t>
            </a:r>
          </a:p>
        </p:txBody>
      </p:sp>
      <p:sp>
        <p:nvSpPr>
          <p:cNvPr id="14" name="Google Shape;224;p28">
            <a:extLst>
              <a:ext uri="{FF2B5EF4-FFF2-40B4-BE49-F238E27FC236}">
                <a16:creationId xmlns:a16="http://schemas.microsoft.com/office/drawing/2014/main" id="{C5789CA7-B322-E357-6D64-89B02794F6DD}"/>
              </a:ext>
            </a:extLst>
          </p:cNvPr>
          <p:cNvSpPr txBox="1">
            <a:spLocks/>
          </p:cNvSpPr>
          <p:nvPr/>
        </p:nvSpPr>
        <p:spPr>
          <a:xfrm>
            <a:off x="4579784" y="3481461"/>
            <a:ext cx="2466902" cy="409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Sarala"/>
              <a:buNone/>
              <a:defRPr sz="1600" b="1" i="0" u="none" strike="noStrike" cap="none">
                <a:solidFill>
                  <a:schemeClr val="lt1"/>
                </a:solidFill>
                <a:latin typeface="Sarala"/>
                <a:ea typeface="Sarala"/>
                <a:cs typeface="Sarala"/>
                <a:sym typeface="Sarala"/>
              </a:defRPr>
            </a:lvl1pPr>
            <a:lvl2pPr marR="0" lvl="1"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9pPr>
          </a:lstStyle>
          <a:p>
            <a:r>
              <a:rPr lang="en-IN" dirty="0"/>
              <a:t>Junit testing using </a:t>
            </a:r>
            <a:r>
              <a:rPr lang="en-IN" dirty="0" err="1"/>
              <a:t>mockito</a:t>
            </a:r>
            <a:endParaRPr lang="en-IN" dirty="0"/>
          </a:p>
        </p:txBody>
      </p:sp>
      <p:sp>
        <p:nvSpPr>
          <p:cNvPr id="15" name="Google Shape;224;p28">
            <a:extLst>
              <a:ext uri="{FF2B5EF4-FFF2-40B4-BE49-F238E27FC236}">
                <a16:creationId xmlns:a16="http://schemas.microsoft.com/office/drawing/2014/main" id="{F82C6A03-4652-EE1E-BB64-3B12D98AFEB6}"/>
              </a:ext>
            </a:extLst>
          </p:cNvPr>
          <p:cNvSpPr txBox="1">
            <a:spLocks/>
          </p:cNvSpPr>
          <p:nvPr/>
        </p:nvSpPr>
        <p:spPr>
          <a:xfrm>
            <a:off x="6872054" y="3446562"/>
            <a:ext cx="2400600" cy="6029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Sarala"/>
              <a:buNone/>
              <a:defRPr sz="1600" b="1" i="0" u="none" strike="noStrike" cap="none">
                <a:solidFill>
                  <a:schemeClr val="lt1"/>
                </a:solidFill>
                <a:latin typeface="Sarala"/>
                <a:ea typeface="Sarala"/>
                <a:cs typeface="Sarala"/>
                <a:sym typeface="Sarala"/>
              </a:defRPr>
            </a:lvl1pPr>
            <a:lvl2pPr marR="0" lvl="1"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9pPr>
          </a:lstStyle>
          <a:p>
            <a:r>
              <a:rPr lang="en-IN" dirty="0"/>
              <a:t>Code coverage using </a:t>
            </a:r>
            <a:r>
              <a:rPr lang="en-IN" dirty="0" err="1"/>
              <a:t>Eclemma</a:t>
            </a:r>
            <a:endParaRPr lang="en-IN" dirty="0"/>
          </a:p>
        </p:txBody>
      </p:sp>
      <p:sp>
        <p:nvSpPr>
          <p:cNvPr id="16" name="Google Shape;224;p28">
            <a:extLst>
              <a:ext uri="{FF2B5EF4-FFF2-40B4-BE49-F238E27FC236}">
                <a16:creationId xmlns:a16="http://schemas.microsoft.com/office/drawing/2014/main" id="{EA51306C-1ED3-59F1-3CF3-E5AFFAB2B078}"/>
              </a:ext>
            </a:extLst>
          </p:cNvPr>
          <p:cNvSpPr txBox="1">
            <a:spLocks/>
          </p:cNvSpPr>
          <p:nvPr/>
        </p:nvSpPr>
        <p:spPr>
          <a:xfrm>
            <a:off x="68900" y="4238396"/>
            <a:ext cx="24006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Sarala"/>
              <a:buNone/>
              <a:defRPr sz="1600" b="1" i="0" u="none" strike="noStrike" cap="none">
                <a:solidFill>
                  <a:schemeClr val="lt1"/>
                </a:solidFill>
                <a:latin typeface="Sarala"/>
                <a:ea typeface="Sarala"/>
                <a:cs typeface="Sarala"/>
                <a:sym typeface="Sarala"/>
              </a:defRPr>
            </a:lvl1pPr>
            <a:lvl2pPr marR="0" lvl="1"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9pPr>
          </a:lstStyle>
          <a:p>
            <a:r>
              <a:rPr lang="en-IN" dirty="0"/>
              <a:t>Updates in future</a:t>
            </a:r>
          </a:p>
        </p:txBody>
      </p:sp>
      <p:sp>
        <p:nvSpPr>
          <p:cNvPr id="17" name="Google Shape;224;p28">
            <a:extLst>
              <a:ext uri="{FF2B5EF4-FFF2-40B4-BE49-F238E27FC236}">
                <a16:creationId xmlns:a16="http://schemas.microsoft.com/office/drawing/2014/main" id="{7C8A022D-F207-D230-3F4A-8F1857D6B572}"/>
              </a:ext>
            </a:extLst>
          </p:cNvPr>
          <p:cNvSpPr txBox="1">
            <a:spLocks/>
          </p:cNvSpPr>
          <p:nvPr/>
        </p:nvSpPr>
        <p:spPr>
          <a:xfrm>
            <a:off x="2476043" y="4296349"/>
            <a:ext cx="24006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Sarala"/>
              <a:buNone/>
              <a:defRPr sz="1600" b="1" i="0" u="none" strike="noStrike" cap="none">
                <a:solidFill>
                  <a:schemeClr val="lt1"/>
                </a:solidFill>
                <a:latin typeface="Sarala"/>
                <a:ea typeface="Sarala"/>
                <a:cs typeface="Sarala"/>
                <a:sym typeface="Sarala"/>
              </a:defRPr>
            </a:lvl1pPr>
            <a:lvl2pPr marR="0" lvl="1"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1600"/>
              <a:buFont typeface="Sarala"/>
              <a:buNone/>
              <a:defRPr sz="1600" b="0" i="0" u="none" strike="noStrike" cap="none">
                <a:solidFill>
                  <a:schemeClr val="dk2"/>
                </a:solidFill>
                <a:latin typeface="Sarala"/>
                <a:ea typeface="Sarala"/>
                <a:cs typeface="Sarala"/>
                <a:sym typeface="Sarala"/>
              </a:defRPr>
            </a:lvl9pPr>
          </a:lstStyle>
          <a:p>
            <a:r>
              <a:rPr lang="en-IN" dirty="0" err="1"/>
              <a:t>Sneakpeak</a:t>
            </a:r>
            <a:r>
              <a:rPr lang="en-IN" dirty="0"/>
              <a:t> of project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wipe(down)">
                                      <p:cBhvr>
                                        <p:cTn id="7" dur="580">
                                          <p:stCondLst>
                                            <p:cond delay="0"/>
                                          </p:stCondLst>
                                        </p:cTn>
                                        <p:tgtEl>
                                          <p:spTgt spid="211"/>
                                        </p:tgtEl>
                                      </p:cBhvr>
                                    </p:animEffect>
                                    <p:anim calcmode="lin" valueType="num">
                                      <p:cBhvr>
                                        <p:cTn id="8" dur="1822" tmFilter="0,0; 0.14,0.36; 0.43,0.73; 0.71,0.91; 1.0,1.0">
                                          <p:stCondLst>
                                            <p:cond delay="0"/>
                                          </p:stCondLst>
                                        </p:cTn>
                                        <p:tgtEl>
                                          <p:spTgt spid="2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1"/>
                                        </p:tgtEl>
                                      </p:cBhvr>
                                      <p:to x="100000" y="60000"/>
                                    </p:animScale>
                                    <p:animScale>
                                      <p:cBhvr>
                                        <p:cTn id="14" dur="166" decel="50000">
                                          <p:stCondLst>
                                            <p:cond delay="676"/>
                                          </p:stCondLst>
                                        </p:cTn>
                                        <p:tgtEl>
                                          <p:spTgt spid="211"/>
                                        </p:tgtEl>
                                      </p:cBhvr>
                                      <p:to x="100000" y="100000"/>
                                    </p:animScale>
                                    <p:animScale>
                                      <p:cBhvr>
                                        <p:cTn id="15" dur="26">
                                          <p:stCondLst>
                                            <p:cond delay="1312"/>
                                          </p:stCondLst>
                                        </p:cTn>
                                        <p:tgtEl>
                                          <p:spTgt spid="211"/>
                                        </p:tgtEl>
                                      </p:cBhvr>
                                      <p:to x="100000" y="80000"/>
                                    </p:animScale>
                                    <p:animScale>
                                      <p:cBhvr>
                                        <p:cTn id="16" dur="166" decel="50000">
                                          <p:stCondLst>
                                            <p:cond delay="1338"/>
                                          </p:stCondLst>
                                        </p:cTn>
                                        <p:tgtEl>
                                          <p:spTgt spid="211"/>
                                        </p:tgtEl>
                                      </p:cBhvr>
                                      <p:to x="100000" y="100000"/>
                                    </p:animScale>
                                    <p:animScale>
                                      <p:cBhvr>
                                        <p:cTn id="17" dur="26">
                                          <p:stCondLst>
                                            <p:cond delay="1642"/>
                                          </p:stCondLst>
                                        </p:cTn>
                                        <p:tgtEl>
                                          <p:spTgt spid="211"/>
                                        </p:tgtEl>
                                      </p:cBhvr>
                                      <p:to x="100000" y="90000"/>
                                    </p:animScale>
                                    <p:animScale>
                                      <p:cBhvr>
                                        <p:cTn id="18" dur="166" decel="50000">
                                          <p:stCondLst>
                                            <p:cond delay="1668"/>
                                          </p:stCondLst>
                                        </p:cTn>
                                        <p:tgtEl>
                                          <p:spTgt spid="211"/>
                                        </p:tgtEl>
                                      </p:cBhvr>
                                      <p:to x="100000" y="100000"/>
                                    </p:animScale>
                                    <p:animScale>
                                      <p:cBhvr>
                                        <p:cTn id="19" dur="26">
                                          <p:stCondLst>
                                            <p:cond delay="1808"/>
                                          </p:stCondLst>
                                        </p:cTn>
                                        <p:tgtEl>
                                          <p:spTgt spid="211"/>
                                        </p:tgtEl>
                                      </p:cBhvr>
                                      <p:to x="100000" y="95000"/>
                                    </p:animScale>
                                    <p:animScale>
                                      <p:cBhvr>
                                        <p:cTn id="20" dur="166" decel="50000">
                                          <p:stCondLst>
                                            <p:cond delay="1834"/>
                                          </p:stCondLst>
                                        </p:cTn>
                                        <p:tgtEl>
                                          <p:spTgt spid="2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wipe(down)">
                                      <p:cBhvr>
                                        <p:cTn id="23" dur="580">
                                          <p:stCondLst>
                                            <p:cond delay="0"/>
                                          </p:stCondLst>
                                        </p:cTn>
                                        <p:tgtEl>
                                          <p:spTgt spid="212"/>
                                        </p:tgtEl>
                                      </p:cBhvr>
                                    </p:animEffect>
                                    <p:anim calcmode="lin" valueType="num">
                                      <p:cBhvr>
                                        <p:cTn id="24" dur="1822" tmFilter="0,0; 0.14,0.36; 0.43,0.73; 0.71,0.91; 1.0,1.0">
                                          <p:stCondLst>
                                            <p:cond delay="0"/>
                                          </p:stCondLst>
                                        </p:cTn>
                                        <p:tgtEl>
                                          <p:spTgt spid="2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2"/>
                                        </p:tgtEl>
                                        <p:attrNameLst>
                                          <p:attrName>ppt_y</p:attrName>
                                        </p:attrNameLst>
                                      </p:cBhvr>
                                      <p:tavLst>
                                        <p:tav tm="0" fmla="#ppt_y-sin(pi*$)/81">
                                          <p:val>
                                            <p:fltVal val="0"/>
                                          </p:val>
                                        </p:tav>
                                        <p:tav tm="100000">
                                          <p:val>
                                            <p:fltVal val="1"/>
                                          </p:val>
                                        </p:tav>
                                      </p:tavLst>
                                    </p:anim>
                                    <p:animScale>
                                      <p:cBhvr>
                                        <p:cTn id="29" dur="26">
                                          <p:stCondLst>
                                            <p:cond delay="650"/>
                                          </p:stCondLst>
                                        </p:cTn>
                                        <p:tgtEl>
                                          <p:spTgt spid="212"/>
                                        </p:tgtEl>
                                      </p:cBhvr>
                                      <p:to x="100000" y="60000"/>
                                    </p:animScale>
                                    <p:animScale>
                                      <p:cBhvr>
                                        <p:cTn id="30" dur="166" decel="50000">
                                          <p:stCondLst>
                                            <p:cond delay="676"/>
                                          </p:stCondLst>
                                        </p:cTn>
                                        <p:tgtEl>
                                          <p:spTgt spid="212"/>
                                        </p:tgtEl>
                                      </p:cBhvr>
                                      <p:to x="100000" y="100000"/>
                                    </p:animScale>
                                    <p:animScale>
                                      <p:cBhvr>
                                        <p:cTn id="31" dur="26">
                                          <p:stCondLst>
                                            <p:cond delay="1312"/>
                                          </p:stCondLst>
                                        </p:cTn>
                                        <p:tgtEl>
                                          <p:spTgt spid="212"/>
                                        </p:tgtEl>
                                      </p:cBhvr>
                                      <p:to x="100000" y="80000"/>
                                    </p:animScale>
                                    <p:animScale>
                                      <p:cBhvr>
                                        <p:cTn id="32" dur="166" decel="50000">
                                          <p:stCondLst>
                                            <p:cond delay="1338"/>
                                          </p:stCondLst>
                                        </p:cTn>
                                        <p:tgtEl>
                                          <p:spTgt spid="212"/>
                                        </p:tgtEl>
                                      </p:cBhvr>
                                      <p:to x="100000" y="100000"/>
                                    </p:animScale>
                                    <p:animScale>
                                      <p:cBhvr>
                                        <p:cTn id="33" dur="26">
                                          <p:stCondLst>
                                            <p:cond delay="1642"/>
                                          </p:stCondLst>
                                        </p:cTn>
                                        <p:tgtEl>
                                          <p:spTgt spid="212"/>
                                        </p:tgtEl>
                                      </p:cBhvr>
                                      <p:to x="100000" y="90000"/>
                                    </p:animScale>
                                    <p:animScale>
                                      <p:cBhvr>
                                        <p:cTn id="34" dur="166" decel="50000">
                                          <p:stCondLst>
                                            <p:cond delay="1668"/>
                                          </p:stCondLst>
                                        </p:cTn>
                                        <p:tgtEl>
                                          <p:spTgt spid="212"/>
                                        </p:tgtEl>
                                      </p:cBhvr>
                                      <p:to x="100000" y="100000"/>
                                    </p:animScale>
                                    <p:animScale>
                                      <p:cBhvr>
                                        <p:cTn id="35" dur="26">
                                          <p:stCondLst>
                                            <p:cond delay="1808"/>
                                          </p:stCondLst>
                                        </p:cTn>
                                        <p:tgtEl>
                                          <p:spTgt spid="212"/>
                                        </p:tgtEl>
                                      </p:cBhvr>
                                      <p:to x="100000" y="95000"/>
                                    </p:animScale>
                                    <p:animScale>
                                      <p:cBhvr>
                                        <p:cTn id="36" dur="166" decel="50000">
                                          <p:stCondLst>
                                            <p:cond delay="1834"/>
                                          </p:stCondLst>
                                        </p:cTn>
                                        <p:tgtEl>
                                          <p:spTgt spid="2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4"/>
                                        </p:tgtEl>
                                        <p:attrNameLst>
                                          <p:attrName>style.visibility</p:attrName>
                                        </p:attrNameLst>
                                      </p:cBhvr>
                                      <p:to>
                                        <p:strVal val="visible"/>
                                      </p:to>
                                    </p:set>
                                    <p:animEffect transition="in" filter="wipe(down)">
                                      <p:cBhvr>
                                        <p:cTn id="39" dur="580">
                                          <p:stCondLst>
                                            <p:cond delay="0"/>
                                          </p:stCondLst>
                                        </p:cTn>
                                        <p:tgtEl>
                                          <p:spTgt spid="214"/>
                                        </p:tgtEl>
                                      </p:cBhvr>
                                    </p:animEffect>
                                    <p:anim calcmode="lin" valueType="num">
                                      <p:cBhvr>
                                        <p:cTn id="40"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45" dur="26">
                                          <p:stCondLst>
                                            <p:cond delay="650"/>
                                          </p:stCondLst>
                                        </p:cTn>
                                        <p:tgtEl>
                                          <p:spTgt spid="214"/>
                                        </p:tgtEl>
                                      </p:cBhvr>
                                      <p:to x="100000" y="60000"/>
                                    </p:animScale>
                                    <p:animScale>
                                      <p:cBhvr>
                                        <p:cTn id="46" dur="166" decel="50000">
                                          <p:stCondLst>
                                            <p:cond delay="676"/>
                                          </p:stCondLst>
                                        </p:cTn>
                                        <p:tgtEl>
                                          <p:spTgt spid="214"/>
                                        </p:tgtEl>
                                      </p:cBhvr>
                                      <p:to x="100000" y="100000"/>
                                    </p:animScale>
                                    <p:animScale>
                                      <p:cBhvr>
                                        <p:cTn id="47" dur="26">
                                          <p:stCondLst>
                                            <p:cond delay="1312"/>
                                          </p:stCondLst>
                                        </p:cTn>
                                        <p:tgtEl>
                                          <p:spTgt spid="214"/>
                                        </p:tgtEl>
                                      </p:cBhvr>
                                      <p:to x="100000" y="80000"/>
                                    </p:animScale>
                                    <p:animScale>
                                      <p:cBhvr>
                                        <p:cTn id="48" dur="166" decel="50000">
                                          <p:stCondLst>
                                            <p:cond delay="1338"/>
                                          </p:stCondLst>
                                        </p:cTn>
                                        <p:tgtEl>
                                          <p:spTgt spid="214"/>
                                        </p:tgtEl>
                                      </p:cBhvr>
                                      <p:to x="100000" y="100000"/>
                                    </p:animScale>
                                    <p:animScale>
                                      <p:cBhvr>
                                        <p:cTn id="49" dur="26">
                                          <p:stCondLst>
                                            <p:cond delay="1642"/>
                                          </p:stCondLst>
                                        </p:cTn>
                                        <p:tgtEl>
                                          <p:spTgt spid="214"/>
                                        </p:tgtEl>
                                      </p:cBhvr>
                                      <p:to x="100000" y="90000"/>
                                    </p:animScale>
                                    <p:animScale>
                                      <p:cBhvr>
                                        <p:cTn id="50" dur="166" decel="50000">
                                          <p:stCondLst>
                                            <p:cond delay="1668"/>
                                          </p:stCondLst>
                                        </p:cTn>
                                        <p:tgtEl>
                                          <p:spTgt spid="214"/>
                                        </p:tgtEl>
                                      </p:cBhvr>
                                      <p:to x="100000" y="100000"/>
                                    </p:animScale>
                                    <p:animScale>
                                      <p:cBhvr>
                                        <p:cTn id="51" dur="26">
                                          <p:stCondLst>
                                            <p:cond delay="1808"/>
                                          </p:stCondLst>
                                        </p:cTn>
                                        <p:tgtEl>
                                          <p:spTgt spid="214"/>
                                        </p:tgtEl>
                                      </p:cBhvr>
                                      <p:to x="100000" y="95000"/>
                                    </p:animScale>
                                    <p:animScale>
                                      <p:cBhvr>
                                        <p:cTn id="52" dur="166" decel="50000">
                                          <p:stCondLst>
                                            <p:cond delay="1834"/>
                                          </p:stCondLst>
                                        </p:cTn>
                                        <p:tgtEl>
                                          <p:spTgt spid="21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15"/>
                                        </p:tgtEl>
                                        <p:attrNameLst>
                                          <p:attrName>style.visibility</p:attrName>
                                        </p:attrNameLst>
                                      </p:cBhvr>
                                      <p:to>
                                        <p:strVal val="visible"/>
                                      </p:to>
                                    </p:set>
                                    <p:animEffect transition="in" filter="wipe(down)">
                                      <p:cBhvr>
                                        <p:cTn id="55" dur="580">
                                          <p:stCondLst>
                                            <p:cond delay="0"/>
                                          </p:stCondLst>
                                        </p:cTn>
                                        <p:tgtEl>
                                          <p:spTgt spid="215"/>
                                        </p:tgtEl>
                                      </p:cBhvr>
                                    </p:animEffect>
                                    <p:anim calcmode="lin" valueType="num">
                                      <p:cBhvr>
                                        <p:cTn id="56" dur="1822" tmFilter="0,0; 0.14,0.36; 0.43,0.73; 0.71,0.91; 1.0,1.0">
                                          <p:stCondLst>
                                            <p:cond delay="0"/>
                                          </p:stCondLst>
                                        </p:cTn>
                                        <p:tgtEl>
                                          <p:spTgt spid="2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15"/>
                                        </p:tgtEl>
                                        <p:attrNameLst>
                                          <p:attrName>ppt_y</p:attrName>
                                        </p:attrNameLst>
                                      </p:cBhvr>
                                      <p:tavLst>
                                        <p:tav tm="0" fmla="#ppt_y-sin(pi*$)/81">
                                          <p:val>
                                            <p:fltVal val="0"/>
                                          </p:val>
                                        </p:tav>
                                        <p:tav tm="100000">
                                          <p:val>
                                            <p:fltVal val="1"/>
                                          </p:val>
                                        </p:tav>
                                      </p:tavLst>
                                    </p:anim>
                                    <p:animScale>
                                      <p:cBhvr>
                                        <p:cTn id="61" dur="26">
                                          <p:stCondLst>
                                            <p:cond delay="650"/>
                                          </p:stCondLst>
                                        </p:cTn>
                                        <p:tgtEl>
                                          <p:spTgt spid="215"/>
                                        </p:tgtEl>
                                      </p:cBhvr>
                                      <p:to x="100000" y="60000"/>
                                    </p:animScale>
                                    <p:animScale>
                                      <p:cBhvr>
                                        <p:cTn id="62" dur="166" decel="50000">
                                          <p:stCondLst>
                                            <p:cond delay="676"/>
                                          </p:stCondLst>
                                        </p:cTn>
                                        <p:tgtEl>
                                          <p:spTgt spid="215"/>
                                        </p:tgtEl>
                                      </p:cBhvr>
                                      <p:to x="100000" y="100000"/>
                                    </p:animScale>
                                    <p:animScale>
                                      <p:cBhvr>
                                        <p:cTn id="63" dur="26">
                                          <p:stCondLst>
                                            <p:cond delay="1312"/>
                                          </p:stCondLst>
                                        </p:cTn>
                                        <p:tgtEl>
                                          <p:spTgt spid="215"/>
                                        </p:tgtEl>
                                      </p:cBhvr>
                                      <p:to x="100000" y="80000"/>
                                    </p:animScale>
                                    <p:animScale>
                                      <p:cBhvr>
                                        <p:cTn id="64" dur="166" decel="50000">
                                          <p:stCondLst>
                                            <p:cond delay="1338"/>
                                          </p:stCondLst>
                                        </p:cTn>
                                        <p:tgtEl>
                                          <p:spTgt spid="215"/>
                                        </p:tgtEl>
                                      </p:cBhvr>
                                      <p:to x="100000" y="100000"/>
                                    </p:animScale>
                                    <p:animScale>
                                      <p:cBhvr>
                                        <p:cTn id="65" dur="26">
                                          <p:stCondLst>
                                            <p:cond delay="1642"/>
                                          </p:stCondLst>
                                        </p:cTn>
                                        <p:tgtEl>
                                          <p:spTgt spid="215"/>
                                        </p:tgtEl>
                                      </p:cBhvr>
                                      <p:to x="100000" y="90000"/>
                                    </p:animScale>
                                    <p:animScale>
                                      <p:cBhvr>
                                        <p:cTn id="66" dur="166" decel="50000">
                                          <p:stCondLst>
                                            <p:cond delay="1668"/>
                                          </p:stCondLst>
                                        </p:cTn>
                                        <p:tgtEl>
                                          <p:spTgt spid="215"/>
                                        </p:tgtEl>
                                      </p:cBhvr>
                                      <p:to x="100000" y="100000"/>
                                    </p:animScale>
                                    <p:animScale>
                                      <p:cBhvr>
                                        <p:cTn id="67" dur="26">
                                          <p:stCondLst>
                                            <p:cond delay="1808"/>
                                          </p:stCondLst>
                                        </p:cTn>
                                        <p:tgtEl>
                                          <p:spTgt spid="215"/>
                                        </p:tgtEl>
                                      </p:cBhvr>
                                      <p:to x="100000" y="95000"/>
                                    </p:animScale>
                                    <p:animScale>
                                      <p:cBhvr>
                                        <p:cTn id="68" dur="166" decel="50000">
                                          <p:stCondLst>
                                            <p:cond delay="1834"/>
                                          </p:stCondLst>
                                        </p:cTn>
                                        <p:tgtEl>
                                          <p:spTgt spid="21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17"/>
                                        </p:tgtEl>
                                        <p:attrNameLst>
                                          <p:attrName>style.visibility</p:attrName>
                                        </p:attrNameLst>
                                      </p:cBhvr>
                                      <p:to>
                                        <p:strVal val="visible"/>
                                      </p:to>
                                    </p:set>
                                    <p:animEffect transition="in" filter="wipe(down)">
                                      <p:cBhvr>
                                        <p:cTn id="71" dur="580">
                                          <p:stCondLst>
                                            <p:cond delay="0"/>
                                          </p:stCondLst>
                                        </p:cTn>
                                        <p:tgtEl>
                                          <p:spTgt spid="217"/>
                                        </p:tgtEl>
                                      </p:cBhvr>
                                    </p:animEffect>
                                    <p:anim calcmode="lin" valueType="num">
                                      <p:cBhvr>
                                        <p:cTn id="72" dur="1822" tmFilter="0,0; 0.14,0.36; 0.43,0.73; 0.71,0.91; 1.0,1.0">
                                          <p:stCondLst>
                                            <p:cond delay="0"/>
                                          </p:stCondLst>
                                        </p:cTn>
                                        <p:tgtEl>
                                          <p:spTgt spid="21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1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1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1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17"/>
                                        </p:tgtEl>
                                        <p:attrNameLst>
                                          <p:attrName>ppt_y</p:attrName>
                                        </p:attrNameLst>
                                      </p:cBhvr>
                                      <p:tavLst>
                                        <p:tav tm="0" fmla="#ppt_y-sin(pi*$)/81">
                                          <p:val>
                                            <p:fltVal val="0"/>
                                          </p:val>
                                        </p:tav>
                                        <p:tav tm="100000">
                                          <p:val>
                                            <p:fltVal val="1"/>
                                          </p:val>
                                        </p:tav>
                                      </p:tavLst>
                                    </p:anim>
                                    <p:animScale>
                                      <p:cBhvr>
                                        <p:cTn id="77" dur="26">
                                          <p:stCondLst>
                                            <p:cond delay="650"/>
                                          </p:stCondLst>
                                        </p:cTn>
                                        <p:tgtEl>
                                          <p:spTgt spid="217"/>
                                        </p:tgtEl>
                                      </p:cBhvr>
                                      <p:to x="100000" y="60000"/>
                                    </p:animScale>
                                    <p:animScale>
                                      <p:cBhvr>
                                        <p:cTn id="78" dur="166" decel="50000">
                                          <p:stCondLst>
                                            <p:cond delay="676"/>
                                          </p:stCondLst>
                                        </p:cTn>
                                        <p:tgtEl>
                                          <p:spTgt spid="217"/>
                                        </p:tgtEl>
                                      </p:cBhvr>
                                      <p:to x="100000" y="100000"/>
                                    </p:animScale>
                                    <p:animScale>
                                      <p:cBhvr>
                                        <p:cTn id="79" dur="26">
                                          <p:stCondLst>
                                            <p:cond delay="1312"/>
                                          </p:stCondLst>
                                        </p:cTn>
                                        <p:tgtEl>
                                          <p:spTgt spid="217"/>
                                        </p:tgtEl>
                                      </p:cBhvr>
                                      <p:to x="100000" y="80000"/>
                                    </p:animScale>
                                    <p:animScale>
                                      <p:cBhvr>
                                        <p:cTn id="80" dur="166" decel="50000">
                                          <p:stCondLst>
                                            <p:cond delay="1338"/>
                                          </p:stCondLst>
                                        </p:cTn>
                                        <p:tgtEl>
                                          <p:spTgt spid="217"/>
                                        </p:tgtEl>
                                      </p:cBhvr>
                                      <p:to x="100000" y="100000"/>
                                    </p:animScale>
                                    <p:animScale>
                                      <p:cBhvr>
                                        <p:cTn id="81" dur="26">
                                          <p:stCondLst>
                                            <p:cond delay="1642"/>
                                          </p:stCondLst>
                                        </p:cTn>
                                        <p:tgtEl>
                                          <p:spTgt spid="217"/>
                                        </p:tgtEl>
                                      </p:cBhvr>
                                      <p:to x="100000" y="90000"/>
                                    </p:animScale>
                                    <p:animScale>
                                      <p:cBhvr>
                                        <p:cTn id="82" dur="166" decel="50000">
                                          <p:stCondLst>
                                            <p:cond delay="1668"/>
                                          </p:stCondLst>
                                        </p:cTn>
                                        <p:tgtEl>
                                          <p:spTgt spid="217"/>
                                        </p:tgtEl>
                                      </p:cBhvr>
                                      <p:to x="100000" y="100000"/>
                                    </p:animScale>
                                    <p:animScale>
                                      <p:cBhvr>
                                        <p:cTn id="83" dur="26">
                                          <p:stCondLst>
                                            <p:cond delay="1808"/>
                                          </p:stCondLst>
                                        </p:cTn>
                                        <p:tgtEl>
                                          <p:spTgt spid="217"/>
                                        </p:tgtEl>
                                      </p:cBhvr>
                                      <p:to x="100000" y="95000"/>
                                    </p:animScale>
                                    <p:animScale>
                                      <p:cBhvr>
                                        <p:cTn id="84" dur="166" decel="50000">
                                          <p:stCondLst>
                                            <p:cond delay="1834"/>
                                          </p:stCondLst>
                                        </p:cTn>
                                        <p:tgtEl>
                                          <p:spTgt spid="217"/>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20"/>
                                        </p:tgtEl>
                                        <p:attrNameLst>
                                          <p:attrName>style.visibility</p:attrName>
                                        </p:attrNameLst>
                                      </p:cBhvr>
                                      <p:to>
                                        <p:strVal val="visible"/>
                                      </p:to>
                                    </p:set>
                                    <p:animEffect transition="in" filter="wipe(down)">
                                      <p:cBhvr>
                                        <p:cTn id="87" dur="580">
                                          <p:stCondLst>
                                            <p:cond delay="0"/>
                                          </p:stCondLst>
                                        </p:cTn>
                                        <p:tgtEl>
                                          <p:spTgt spid="220"/>
                                        </p:tgtEl>
                                      </p:cBhvr>
                                    </p:animEffect>
                                    <p:anim calcmode="lin" valueType="num">
                                      <p:cBhvr>
                                        <p:cTn id="88" dur="1822" tmFilter="0,0; 0.14,0.36; 0.43,0.73; 0.71,0.91; 1.0,1.0">
                                          <p:stCondLst>
                                            <p:cond delay="0"/>
                                          </p:stCondLst>
                                        </p:cTn>
                                        <p:tgtEl>
                                          <p:spTgt spid="2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20"/>
                                        </p:tgtEl>
                                      </p:cBhvr>
                                      <p:to x="100000" y="60000"/>
                                    </p:animScale>
                                    <p:animScale>
                                      <p:cBhvr>
                                        <p:cTn id="94" dur="166" decel="50000">
                                          <p:stCondLst>
                                            <p:cond delay="676"/>
                                          </p:stCondLst>
                                        </p:cTn>
                                        <p:tgtEl>
                                          <p:spTgt spid="220"/>
                                        </p:tgtEl>
                                      </p:cBhvr>
                                      <p:to x="100000" y="100000"/>
                                    </p:animScale>
                                    <p:animScale>
                                      <p:cBhvr>
                                        <p:cTn id="95" dur="26">
                                          <p:stCondLst>
                                            <p:cond delay="1312"/>
                                          </p:stCondLst>
                                        </p:cTn>
                                        <p:tgtEl>
                                          <p:spTgt spid="220"/>
                                        </p:tgtEl>
                                      </p:cBhvr>
                                      <p:to x="100000" y="80000"/>
                                    </p:animScale>
                                    <p:animScale>
                                      <p:cBhvr>
                                        <p:cTn id="96" dur="166" decel="50000">
                                          <p:stCondLst>
                                            <p:cond delay="1338"/>
                                          </p:stCondLst>
                                        </p:cTn>
                                        <p:tgtEl>
                                          <p:spTgt spid="220"/>
                                        </p:tgtEl>
                                      </p:cBhvr>
                                      <p:to x="100000" y="100000"/>
                                    </p:animScale>
                                    <p:animScale>
                                      <p:cBhvr>
                                        <p:cTn id="97" dur="26">
                                          <p:stCondLst>
                                            <p:cond delay="1642"/>
                                          </p:stCondLst>
                                        </p:cTn>
                                        <p:tgtEl>
                                          <p:spTgt spid="220"/>
                                        </p:tgtEl>
                                      </p:cBhvr>
                                      <p:to x="100000" y="90000"/>
                                    </p:animScale>
                                    <p:animScale>
                                      <p:cBhvr>
                                        <p:cTn id="98" dur="166" decel="50000">
                                          <p:stCondLst>
                                            <p:cond delay="1668"/>
                                          </p:stCondLst>
                                        </p:cTn>
                                        <p:tgtEl>
                                          <p:spTgt spid="220"/>
                                        </p:tgtEl>
                                      </p:cBhvr>
                                      <p:to x="100000" y="100000"/>
                                    </p:animScale>
                                    <p:animScale>
                                      <p:cBhvr>
                                        <p:cTn id="99" dur="26">
                                          <p:stCondLst>
                                            <p:cond delay="1808"/>
                                          </p:stCondLst>
                                        </p:cTn>
                                        <p:tgtEl>
                                          <p:spTgt spid="220"/>
                                        </p:tgtEl>
                                      </p:cBhvr>
                                      <p:to x="100000" y="95000"/>
                                    </p:animScale>
                                    <p:animScale>
                                      <p:cBhvr>
                                        <p:cTn id="100" dur="166" decel="50000">
                                          <p:stCondLst>
                                            <p:cond delay="1834"/>
                                          </p:stCondLst>
                                        </p:cTn>
                                        <p:tgtEl>
                                          <p:spTgt spid="22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21"/>
                                        </p:tgtEl>
                                        <p:attrNameLst>
                                          <p:attrName>style.visibility</p:attrName>
                                        </p:attrNameLst>
                                      </p:cBhvr>
                                      <p:to>
                                        <p:strVal val="visible"/>
                                      </p:to>
                                    </p:set>
                                    <p:animEffect transition="in" filter="wipe(down)">
                                      <p:cBhvr>
                                        <p:cTn id="103" dur="580">
                                          <p:stCondLst>
                                            <p:cond delay="0"/>
                                          </p:stCondLst>
                                        </p:cTn>
                                        <p:tgtEl>
                                          <p:spTgt spid="221"/>
                                        </p:tgtEl>
                                      </p:cBhvr>
                                    </p:animEffect>
                                    <p:anim calcmode="lin" valueType="num">
                                      <p:cBhvr>
                                        <p:cTn id="104" dur="1822" tmFilter="0,0; 0.14,0.36; 0.43,0.73; 0.71,0.91; 1.0,1.0">
                                          <p:stCondLst>
                                            <p:cond delay="0"/>
                                          </p:stCondLst>
                                        </p:cTn>
                                        <p:tgtEl>
                                          <p:spTgt spid="22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2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2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2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21"/>
                                        </p:tgtEl>
                                        <p:attrNameLst>
                                          <p:attrName>ppt_y</p:attrName>
                                        </p:attrNameLst>
                                      </p:cBhvr>
                                      <p:tavLst>
                                        <p:tav tm="0" fmla="#ppt_y-sin(pi*$)/81">
                                          <p:val>
                                            <p:fltVal val="0"/>
                                          </p:val>
                                        </p:tav>
                                        <p:tav tm="100000">
                                          <p:val>
                                            <p:fltVal val="1"/>
                                          </p:val>
                                        </p:tav>
                                      </p:tavLst>
                                    </p:anim>
                                    <p:animScale>
                                      <p:cBhvr>
                                        <p:cTn id="109" dur="26">
                                          <p:stCondLst>
                                            <p:cond delay="650"/>
                                          </p:stCondLst>
                                        </p:cTn>
                                        <p:tgtEl>
                                          <p:spTgt spid="221"/>
                                        </p:tgtEl>
                                      </p:cBhvr>
                                      <p:to x="100000" y="60000"/>
                                    </p:animScale>
                                    <p:animScale>
                                      <p:cBhvr>
                                        <p:cTn id="110" dur="166" decel="50000">
                                          <p:stCondLst>
                                            <p:cond delay="676"/>
                                          </p:stCondLst>
                                        </p:cTn>
                                        <p:tgtEl>
                                          <p:spTgt spid="221"/>
                                        </p:tgtEl>
                                      </p:cBhvr>
                                      <p:to x="100000" y="100000"/>
                                    </p:animScale>
                                    <p:animScale>
                                      <p:cBhvr>
                                        <p:cTn id="111" dur="26">
                                          <p:stCondLst>
                                            <p:cond delay="1312"/>
                                          </p:stCondLst>
                                        </p:cTn>
                                        <p:tgtEl>
                                          <p:spTgt spid="221"/>
                                        </p:tgtEl>
                                      </p:cBhvr>
                                      <p:to x="100000" y="80000"/>
                                    </p:animScale>
                                    <p:animScale>
                                      <p:cBhvr>
                                        <p:cTn id="112" dur="166" decel="50000">
                                          <p:stCondLst>
                                            <p:cond delay="1338"/>
                                          </p:stCondLst>
                                        </p:cTn>
                                        <p:tgtEl>
                                          <p:spTgt spid="221"/>
                                        </p:tgtEl>
                                      </p:cBhvr>
                                      <p:to x="100000" y="100000"/>
                                    </p:animScale>
                                    <p:animScale>
                                      <p:cBhvr>
                                        <p:cTn id="113" dur="26">
                                          <p:stCondLst>
                                            <p:cond delay="1642"/>
                                          </p:stCondLst>
                                        </p:cTn>
                                        <p:tgtEl>
                                          <p:spTgt spid="221"/>
                                        </p:tgtEl>
                                      </p:cBhvr>
                                      <p:to x="100000" y="90000"/>
                                    </p:animScale>
                                    <p:animScale>
                                      <p:cBhvr>
                                        <p:cTn id="114" dur="166" decel="50000">
                                          <p:stCondLst>
                                            <p:cond delay="1668"/>
                                          </p:stCondLst>
                                        </p:cTn>
                                        <p:tgtEl>
                                          <p:spTgt spid="221"/>
                                        </p:tgtEl>
                                      </p:cBhvr>
                                      <p:to x="100000" y="100000"/>
                                    </p:animScale>
                                    <p:animScale>
                                      <p:cBhvr>
                                        <p:cTn id="115" dur="26">
                                          <p:stCondLst>
                                            <p:cond delay="1808"/>
                                          </p:stCondLst>
                                        </p:cTn>
                                        <p:tgtEl>
                                          <p:spTgt spid="221"/>
                                        </p:tgtEl>
                                      </p:cBhvr>
                                      <p:to x="100000" y="95000"/>
                                    </p:animScale>
                                    <p:animScale>
                                      <p:cBhvr>
                                        <p:cTn id="116" dur="166" decel="50000">
                                          <p:stCondLst>
                                            <p:cond delay="1834"/>
                                          </p:stCondLst>
                                        </p:cTn>
                                        <p:tgtEl>
                                          <p:spTgt spid="221"/>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wipe(down)">
                                      <p:cBhvr>
                                        <p:cTn id="119" dur="580">
                                          <p:stCondLst>
                                            <p:cond delay="0"/>
                                          </p:stCondLst>
                                        </p:cTn>
                                        <p:tgtEl>
                                          <p:spTgt spid="223"/>
                                        </p:tgtEl>
                                      </p:cBhvr>
                                    </p:animEffect>
                                    <p:anim calcmode="lin" valueType="num">
                                      <p:cBhvr>
                                        <p:cTn id="120" dur="1822" tmFilter="0,0; 0.14,0.36; 0.43,0.73; 0.71,0.91; 1.0,1.0">
                                          <p:stCondLst>
                                            <p:cond delay="0"/>
                                          </p:stCondLst>
                                        </p:cTn>
                                        <p:tgtEl>
                                          <p:spTgt spid="22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2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2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2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23"/>
                                        </p:tgtEl>
                                        <p:attrNameLst>
                                          <p:attrName>ppt_y</p:attrName>
                                        </p:attrNameLst>
                                      </p:cBhvr>
                                      <p:tavLst>
                                        <p:tav tm="0" fmla="#ppt_y-sin(pi*$)/81">
                                          <p:val>
                                            <p:fltVal val="0"/>
                                          </p:val>
                                        </p:tav>
                                        <p:tav tm="100000">
                                          <p:val>
                                            <p:fltVal val="1"/>
                                          </p:val>
                                        </p:tav>
                                      </p:tavLst>
                                    </p:anim>
                                    <p:animScale>
                                      <p:cBhvr>
                                        <p:cTn id="125" dur="26">
                                          <p:stCondLst>
                                            <p:cond delay="650"/>
                                          </p:stCondLst>
                                        </p:cTn>
                                        <p:tgtEl>
                                          <p:spTgt spid="223"/>
                                        </p:tgtEl>
                                      </p:cBhvr>
                                      <p:to x="100000" y="60000"/>
                                    </p:animScale>
                                    <p:animScale>
                                      <p:cBhvr>
                                        <p:cTn id="126" dur="166" decel="50000">
                                          <p:stCondLst>
                                            <p:cond delay="676"/>
                                          </p:stCondLst>
                                        </p:cTn>
                                        <p:tgtEl>
                                          <p:spTgt spid="223"/>
                                        </p:tgtEl>
                                      </p:cBhvr>
                                      <p:to x="100000" y="100000"/>
                                    </p:animScale>
                                    <p:animScale>
                                      <p:cBhvr>
                                        <p:cTn id="127" dur="26">
                                          <p:stCondLst>
                                            <p:cond delay="1312"/>
                                          </p:stCondLst>
                                        </p:cTn>
                                        <p:tgtEl>
                                          <p:spTgt spid="223"/>
                                        </p:tgtEl>
                                      </p:cBhvr>
                                      <p:to x="100000" y="80000"/>
                                    </p:animScale>
                                    <p:animScale>
                                      <p:cBhvr>
                                        <p:cTn id="128" dur="166" decel="50000">
                                          <p:stCondLst>
                                            <p:cond delay="1338"/>
                                          </p:stCondLst>
                                        </p:cTn>
                                        <p:tgtEl>
                                          <p:spTgt spid="223"/>
                                        </p:tgtEl>
                                      </p:cBhvr>
                                      <p:to x="100000" y="100000"/>
                                    </p:animScale>
                                    <p:animScale>
                                      <p:cBhvr>
                                        <p:cTn id="129" dur="26">
                                          <p:stCondLst>
                                            <p:cond delay="1642"/>
                                          </p:stCondLst>
                                        </p:cTn>
                                        <p:tgtEl>
                                          <p:spTgt spid="223"/>
                                        </p:tgtEl>
                                      </p:cBhvr>
                                      <p:to x="100000" y="90000"/>
                                    </p:animScale>
                                    <p:animScale>
                                      <p:cBhvr>
                                        <p:cTn id="130" dur="166" decel="50000">
                                          <p:stCondLst>
                                            <p:cond delay="1668"/>
                                          </p:stCondLst>
                                        </p:cTn>
                                        <p:tgtEl>
                                          <p:spTgt spid="223"/>
                                        </p:tgtEl>
                                      </p:cBhvr>
                                      <p:to x="100000" y="100000"/>
                                    </p:animScale>
                                    <p:animScale>
                                      <p:cBhvr>
                                        <p:cTn id="131" dur="26">
                                          <p:stCondLst>
                                            <p:cond delay="1808"/>
                                          </p:stCondLst>
                                        </p:cTn>
                                        <p:tgtEl>
                                          <p:spTgt spid="223"/>
                                        </p:tgtEl>
                                      </p:cBhvr>
                                      <p:to x="100000" y="95000"/>
                                    </p:animScale>
                                    <p:animScale>
                                      <p:cBhvr>
                                        <p:cTn id="132" dur="166" decel="50000">
                                          <p:stCondLst>
                                            <p:cond delay="1834"/>
                                          </p:stCondLst>
                                        </p:cTn>
                                        <p:tgtEl>
                                          <p:spTgt spid="223"/>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24"/>
                                        </p:tgtEl>
                                        <p:attrNameLst>
                                          <p:attrName>style.visibility</p:attrName>
                                        </p:attrNameLst>
                                      </p:cBhvr>
                                      <p:to>
                                        <p:strVal val="visible"/>
                                      </p:to>
                                    </p:set>
                                    <p:animEffect transition="in" filter="wipe(down)">
                                      <p:cBhvr>
                                        <p:cTn id="135" dur="580">
                                          <p:stCondLst>
                                            <p:cond delay="0"/>
                                          </p:stCondLst>
                                        </p:cTn>
                                        <p:tgtEl>
                                          <p:spTgt spid="224"/>
                                        </p:tgtEl>
                                      </p:cBhvr>
                                    </p:animEffect>
                                    <p:anim calcmode="lin" valueType="num">
                                      <p:cBhvr>
                                        <p:cTn id="136" dur="1822" tmFilter="0,0; 0.14,0.36; 0.43,0.73; 0.71,0.91; 1.0,1.0">
                                          <p:stCondLst>
                                            <p:cond delay="0"/>
                                          </p:stCondLst>
                                        </p:cTn>
                                        <p:tgtEl>
                                          <p:spTgt spid="22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2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2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2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24"/>
                                        </p:tgtEl>
                                        <p:attrNameLst>
                                          <p:attrName>ppt_y</p:attrName>
                                        </p:attrNameLst>
                                      </p:cBhvr>
                                      <p:tavLst>
                                        <p:tav tm="0" fmla="#ppt_y-sin(pi*$)/81">
                                          <p:val>
                                            <p:fltVal val="0"/>
                                          </p:val>
                                        </p:tav>
                                        <p:tav tm="100000">
                                          <p:val>
                                            <p:fltVal val="1"/>
                                          </p:val>
                                        </p:tav>
                                      </p:tavLst>
                                    </p:anim>
                                    <p:animScale>
                                      <p:cBhvr>
                                        <p:cTn id="141" dur="26">
                                          <p:stCondLst>
                                            <p:cond delay="650"/>
                                          </p:stCondLst>
                                        </p:cTn>
                                        <p:tgtEl>
                                          <p:spTgt spid="224"/>
                                        </p:tgtEl>
                                      </p:cBhvr>
                                      <p:to x="100000" y="60000"/>
                                    </p:animScale>
                                    <p:animScale>
                                      <p:cBhvr>
                                        <p:cTn id="142" dur="166" decel="50000">
                                          <p:stCondLst>
                                            <p:cond delay="676"/>
                                          </p:stCondLst>
                                        </p:cTn>
                                        <p:tgtEl>
                                          <p:spTgt spid="224"/>
                                        </p:tgtEl>
                                      </p:cBhvr>
                                      <p:to x="100000" y="100000"/>
                                    </p:animScale>
                                    <p:animScale>
                                      <p:cBhvr>
                                        <p:cTn id="143" dur="26">
                                          <p:stCondLst>
                                            <p:cond delay="1312"/>
                                          </p:stCondLst>
                                        </p:cTn>
                                        <p:tgtEl>
                                          <p:spTgt spid="224"/>
                                        </p:tgtEl>
                                      </p:cBhvr>
                                      <p:to x="100000" y="80000"/>
                                    </p:animScale>
                                    <p:animScale>
                                      <p:cBhvr>
                                        <p:cTn id="144" dur="166" decel="50000">
                                          <p:stCondLst>
                                            <p:cond delay="1338"/>
                                          </p:stCondLst>
                                        </p:cTn>
                                        <p:tgtEl>
                                          <p:spTgt spid="224"/>
                                        </p:tgtEl>
                                      </p:cBhvr>
                                      <p:to x="100000" y="100000"/>
                                    </p:animScale>
                                    <p:animScale>
                                      <p:cBhvr>
                                        <p:cTn id="145" dur="26">
                                          <p:stCondLst>
                                            <p:cond delay="1642"/>
                                          </p:stCondLst>
                                        </p:cTn>
                                        <p:tgtEl>
                                          <p:spTgt spid="224"/>
                                        </p:tgtEl>
                                      </p:cBhvr>
                                      <p:to x="100000" y="90000"/>
                                    </p:animScale>
                                    <p:animScale>
                                      <p:cBhvr>
                                        <p:cTn id="146" dur="166" decel="50000">
                                          <p:stCondLst>
                                            <p:cond delay="1668"/>
                                          </p:stCondLst>
                                        </p:cTn>
                                        <p:tgtEl>
                                          <p:spTgt spid="224"/>
                                        </p:tgtEl>
                                      </p:cBhvr>
                                      <p:to x="100000" y="100000"/>
                                    </p:animScale>
                                    <p:animScale>
                                      <p:cBhvr>
                                        <p:cTn id="147" dur="26">
                                          <p:stCondLst>
                                            <p:cond delay="1808"/>
                                          </p:stCondLst>
                                        </p:cTn>
                                        <p:tgtEl>
                                          <p:spTgt spid="224"/>
                                        </p:tgtEl>
                                      </p:cBhvr>
                                      <p:to x="100000" y="95000"/>
                                    </p:animScale>
                                    <p:animScale>
                                      <p:cBhvr>
                                        <p:cTn id="148" dur="166" decel="50000">
                                          <p:stCondLst>
                                            <p:cond delay="1834"/>
                                          </p:stCondLst>
                                        </p:cTn>
                                        <p:tgtEl>
                                          <p:spTgt spid="224"/>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26"/>
                                        </p:tgtEl>
                                        <p:attrNameLst>
                                          <p:attrName>style.visibility</p:attrName>
                                        </p:attrNameLst>
                                      </p:cBhvr>
                                      <p:to>
                                        <p:strVal val="visible"/>
                                      </p:to>
                                    </p:set>
                                    <p:animEffect transition="in" filter="wipe(down)">
                                      <p:cBhvr>
                                        <p:cTn id="151" dur="580">
                                          <p:stCondLst>
                                            <p:cond delay="0"/>
                                          </p:stCondLst>
                                        </p:cTn>
                                        <p:tgtEl>
                                          <p:spTgt spid="226"/>
                                        </p:tgtEl>
                                      </p:cBhvr>
                                    </p:animEffect>
                                    <p:anim calcmode="lin" valueType="num">
                                      <p:cBhvr>
                                        <p:cTn id="152" dur="1822" tmFilter="0,0; 0.14,0.36; 0.43,0.73; 0.71,0.91; 1.0,1.0">
                                          <p:stCondLst>
                                            <p:cond delay="0"/>
                                          </p:stCondLst>
                                        </p:cTn>
                                        <p:tgtEl>
                                          <p:spTgt spid="226"/>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26"/>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26"/>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26"/>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26"/>
                                        </p:tgtEl>
                                        <p:attrNameLst>
                                          <p:attrName>ppt_y</p:attrName>
                                        </p:attrNameLst>
                                      </p:cBhvr>
                                      <p:tavLst>
                                        <p:tav tm="0" fmla="#ppt_y-sin(pi*$)/81">
                                          <p:val>
                                            <p:fltVal val="0"/>
                                          </p:val>
                                        </p:tav>
                                        <p:tav tm="100000">
                                          <p:val>
                                            <p:fltVal val="1"/>
                                          </p:val>
                                        </p:tav>
                                      </p:tavLst>
                                    </p:anim>
                                    <p:animScale>
                                      <p:cBhvr>
                                        <p:cTn id="157" dur="26">
                                          <p:stCondLst>
                                            <p:cond delay="650"/>
                                          </p:stCondLst>
                                        </p:cTn>
                                        <p:tgtEl>
                                          <p:spTgt spid="226"/>
                                        </p:tgtEl>
                                      </p:cBhvr>
                                      <p:to x="100000" y="60000"/>
                                    </p:animScale>
                                    <p:animScale>
                                      <p:cBhvr>
                                        <p:cTn id="158" dur="166" decel="50000">
                                          <p:stCondLst>
                                            <p:cond delay="676"/>
                                          </p:stCondLst>
                                        </p:cTn>
                                        <p:tgtEl>
                                          <p:spTgt spid="226"/>
                                        </p:tgtEl>
                                      </p:cBhvr>
                                      <p:to x="100000" y="100000"/>
                                    </p:animScale>
                                    <p:animScale>
                                      <p:cBhvr>
                                        <p:cTn id="159" dur="26">
                                          <p:stCondLst>
                                            <p:cond delay="1312"/>
                                          </p:stCondLst>
                                        </p:cTn>
                                        <p:tgtEl>
                                          <p:spTgt spid="226"/>
                                        </p:tgtEl>
                                      </p:cBhvr>
                                      <p:to x="100000" y="80000"/>
                                    </p:animScale>
                                    <p:animScale>
                                      <p:cBhvr>
                                        <p:cTn id="160" dur="166" decel="50000">
                                          <p:stCondLst>
                                            <p:cond delay="1338"/>
                                          </p:stCondLst>
                                        </p:cTn>
                                        <p:tgtEl>
                                          <p:spTgt spid="226"/>
                                        </p:tgtEl>
                                      </p:cBhvr>
                                      <p:to x="100000" y="100000"/>
                                    </p:animScale>
                                    <p:animScale>
                                      <p:cBhvr>
                                        <p:cTn id="161" dur="26">
                                          <p:stCondLst>
                                            <p:cond delay="1642"/>
                                          </p:stCondLst>
                                        </p:cTn>
                                        <p:tgtEl>
                                          <p:spTgt spid="226"/>
                                        </p:tgtEl>
                                      </p:cBhvr>
                                      <p:to x="100000" y="90000"/>
                                    </p:animScale>
                                    <p:animScale>
                                      <p:cBhvr>
                                        <p:cTn id="162" dur="166" decel="50000">
                                          <p:stCondLst>
                                            <p:cond delay="1668"/>
                                          </p:stCondLst>
                                        </p:cTn>
                                        <p:tgtEl>
                                          <p:spTgt spid="226"/>
                                        </p:tgtEl>
                                      </p:cBhvr>
                                      <p:to x="100000" y="100000"/>
                                    </p:animScale>
                                    <p:animScale>
                                      <p:cBhvr>
                                        <p:cTn id="163" dur="26">
                                          <p:stCondLst>
                                            <p:cond delay="1808"/>
                                          </p:stCondLst>
                                        </p:cTn>
                                        <p:tgtEl>
                                          <p:spTgt spid="226"/>
                                        </p:tgtEl>
                                      </p:cBhvr>
                                      <p:to x="100000" y="95000"/>
                                    </p:animScale>
                                    <p:animScale>
                                      <p:cBhvr>
                                        <p:cTn id="164" dur="166" decel="50000">
                                          <p:stCondLst>
                                            <p:cond delay="1834"/>
                                          </p:stCondLst>
                                        </p:cTn>
                                        <p:tgtEl>
                                          <p:spTgt spid="226"/>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09"/>
                                        </p:tgtEl>
                                        <p:attrNameLst>
                                          <p:attrName>style.visibility</p:attrName>
                                        </p:attrNameLst>
                                      </p:cBhvr>
                                      <p:to>
                                        <p:strVal val="visible"/>
                                      </p:to>
                                    </p:set>
                                    <p:animEffect transition="in" filter="wipe(down)">
                                      <p:cBhvr>
                                        <p:cTn id="167" dur="580">
                                          <p:stCondLst>
                                            <p:cond delay="0"/>
                                          </p:stCondLst>
                                        </p:cTn>
                                        <p:tgtEl>
                                          <p:spTgt spid="209"/>
                                        </p:tgtEl>
                                      </p:cBhvr>
                                    </p:animEffect>
                                    <p:anim calcmode="lin" valueType="num">
                                      <p:cBhvr>
                                        <p:cTn id="168" dur="1822" tmFilter="0,0; 0.14,0.36; 0.43,0.73; 0.71,0.91; 1.0,1.0">
                                          <p:stCondLst>
                                            <p:cond delay="0"/>
                                          </p:stCondLst>
                                        </p:cTn>
                                        <p:tgtEl>
                                          <p:spTgt spid="209"/>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09"/>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09"/>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09"/>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09"/>
                                        </p:tgtEl>
                                        <p:attrNameLst>
                                          <p:attrName>ppt_y</p:attrName>
                                        </p:attrNameLst>
                                      </p:cBhvr>
                                      <p:tavLst>
                                        <p:tav tm="0" fmla="#ppt_y-sin(pi*$)/81">
                                          <p:val>
                                            <p:fltVal val="0"/>
                                          </p:val>
                                        </p:tav>
                                        <p:tav tm="100000">
                                          <p:val>
                                            <p:fltVal val="1"/>
                                          </p:val>
                                        </p:tav>
                                      </p:tavLst>
                                    </p:anim>
                                    <p:animScale>
                                      <p:cBhvr>
                                        <p:cTn id="173" dur="26">
                                          <p:stCondLst>
                                            <p:cond delay="650"/>
                                          </p:stCondLst>
                                        </p:cTn>
                                        <p:tgtEl>
                                          <p:spTgt spid="209"/>
                                        </p:tgtEl>
                                      </p:cBhvr>
                                      <p:to x="100000" y="60000"/>
                                    </p:animScale>
                                    <p:animScale>
                                      <p:cBhvr>
                                        <p:cTn id="174" dur="166" decel="50000">
                                          <p:stCondLst>
                                            <p:cond delay="676"/>
                                          </p:stCondLst>
                                        </p:cTn>
                                        <p:tgtEl>
                                          <p:spTgt spid="209"/>
                                        </p:tgtEl>
                                      </p:cBhvr>
                                      <p:to x="100000" y="100000"/>
                                    </p:animScale>
                                    <p:animScale>
                                      <p:cBhvr>
                                        <p:cTn id="175" dur="26">
                                          <p:stCondLst>
                                            <p:cond delay="1312"/>
                                          </p:stCondLst>
                                        </p:cTn>
                                        <p:tgtEl>
                                          <p:spTgt spid="209"/>
                                        </p:tgtEl>
                                      </p:cBhvr>
                                      <p:to x="100000" y="80000"/>
                                    </p:animScale>
                                    <p:animScale>
                                      <p:cBhvr>
                                        <p:cTn id="176" dur="166" decel="50000">
                                          <p:stCondLst>
                                            <p:cond delay="1338"/>
                                          </p:stCondLst>
                                        </p:cTn>
                                        <p:tgtEl>
                                          <p:spTgt spid="209"/>
                                        </p:tgtEl>
                                      </p:cBhvr>
                                      <p:to x="100000" y="100000"/>
                                    </p:animScale>
                                    <p:animScale>
                                      <p:cBhvr>
                                        <p:cTn id="177" dur="26">
                                          <p:stCondLst>
                                            <p:cond delay="1642"/>
                                          </p:stCondLst>
                                        </p:cTn>
                                        <p:tgtEl>
                                          <p:spTgt spid="209"/>
                                        </p:tgtEl>
                                      </p:cBhvr>
                                      <p:to x="100000" y="90000"/>
                                    </p:animScale>
                                    <p:animScale>
                                      <p:cBhvr>
                                        <p:cTn id="178" dur="166" decel="50000">
                                          <p:stCondLst>
                                            <p:cond delay="1668"/>
                                          </p:stCondLst>
                                        </p:cTn>
                                        <p:tgtEl>
                                          <p:spTgt spid="209"/>
                                        </p:tgtEl>
                                      </p:cBhvr>
                                      <p:to x="100000" y="100000"/>
                                    </p:animScale>
                                    <p:animScale>
                                      <p:cBhvr>
                                        <p:cTn id="179" dur="26">
                                          <p:stCondLst>
                                            <p:cond delay="1808"/>
                                          </p:stCondLst>
                                        </p:cTn>
                                        <p:tgtEl>
                                          <p:spTgt spid="209"/>
                                        </p:tgtEl>
                                      </p:cBhvr>
                                      <p:to x="100000" y="95000"/>
                                    </p:animScale>
                                    <p:animScale>
                                      <p:cBhvr>
                                        <p:cTn id="180" dur="166" decel="50000">
                                          <p:stCondLst>
                                            <p:cond delay="1834"/>
                                          </p:stCondLst>
                                        </p:cTn>
                                        <p:tgtEl>
                                          <p:spTgt spid="209"/>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18"/>
                                        </p:tgtEl>
                                        <p:attrNameLst>
                                          <p:attrName>style.visibility</p:attrName>
                                        </p:attrNameLst>
                                      </p:cBhvr>
                                      <p:to>
                                        <p:strVal val="visible"/>
                                      </p:to>
                                    </p:set>
                                    <p:animEffect transition="in" filter="wipe(down)">
                                      <p:cBhvr>
                                        <p:cTn id="183" dur="580">
                                          <p:stCondLst>
                                            <p:cond delay="0"/>
                                          </p:stCondLst>
                                        </p:cTn>
                                        <p:tgtEl>
                                          <p:spTgt spid="218"/>
                                        </p:tgtEl>
                                      </p:cBhvr>
                                    </p:animEffect>
                                    <p:anim calcmode="lin" valueType="num">
                                      <p:cBhvr>
                                        <p:cTn id="184"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89" dur="26">
                                          <p:stCondLst>
                                            <p:cond delay="650"/>
                                          </p:stCondLst>
                                        </p:cTn>
                                        <p:tgtEl>
                                          <p:spTgt spid="218"/>
                                        </p:tgtEl>
                                      </p:cBhvr>
                                      <p:to x="100000" y="60000"/>
                                    </p:animScale>
                                    <p:animScale>
                                      <p:cBhvr>
                                        <p:cTn id="190" dur="166" decel="50000">
                                          <p:stCondLst>
                                            <p:cond delay="676"/>
                                          </p:stCondLst>
                                        </p:cTn>
                                        <p:tgtEl>
                                          <p:spTgt spid="218"/>
                                        </p:tgtEl>
                                      </p:cBhvr>
                                      <p:to x="100000" y="100000"/>
                                    </p:animScale>
                                    <p:animScale>
                                      <p:cBhvr>
                                        <p:cTn id="191" dur="26">
                                          <p:stCondLst>
                                            <p:cond delay="1312"/>
                                          </p:stCondLst>
                                        </p:cTn>
                                        <p:tgtEl>
                                          <p:spTgt spid="218"/>
                                        </p:tgtEl>
                                      </p:cBhvr>
                                      <p:to x="100000" y="80000"/>
                                    </p:animScale>
                                    <p:animScale>
                                      <p:cBhvr>
                                        <p:cTn id="192" dur="166" decel="50000">
                                          <p:stCondLst>
                                            <p:cond delay="1338"/>
                                          </p:stCondLst>
                                        </p:cTn>
                                        <p:tgtEl>
                                          <p:spTgt spid="218"/>
                                        </p:tgtEl>
                                      </p:cBhvr>
                                      <p:to x="100000" y="100000"/>
                                    </p:animScale>
                                    <p:animScale>
                                      <p:cBhvr>
                                        <p:cTn id="193" dur="26">
                                          <p:stCondLst>
                                            <p:cond delay="1642"/>
                                          </p:stCondLst>
                                        </p:cTn>
                                        <p:tgtEl>
                                          <p:spTgt spid="218"/>
                                        </p:tgtEl>
                                      </p:cBhvr>
                                      <p:to x="100000" y="90000"/>
                                    </p:animScale>
                                    <p:animScale>
                                      <p:cBhvr>
                                        <p:cTn id="194" dur="166" decel="50000">
                                          <p:stCondLst>
                                            <p:cond delay="1668"/>
                                          </p:stCondLst>
                                        </p:cTn>
                                        <p:tgtEl>
                                          <p:spTgt spid="218"/>
                                        </p:tgtEl>
                                      </p:cBhvr>
                                      <p:to x="100000" y="100000"/>
                                    </p:animScale>
                                    <p:animScale>
                                      <p:cBhvr>
                                        <p:cTn id="195" dur="26">
                                          <p:stCondLst>
                                            <p:cond delay="1808"/>
                                          </p:stCondLst>
                                        </p:cTn>
                                        <p:tgtEl>
                                          <p:spTgt spid="218"/>
                                        </p:tgtEl>
                                      </p:cBhvr>
                                      <p:to x="100000" y="95000"/>
                                    </p:animScale>
                                    <p:animScale>
                                      <p:cBhvr>
                                        <p:cTn id="196" dur="166" decel="50000">
                                          <p:stCondLst>
                                            <p:cond delay="1834"/>
                                          </p:stCondLst>
                                        </p:cTn>
                                        <p:tgtEl>
                                          <p:spTgt spid="218"/>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0"/>
                                        </p:tgtEl>
                                        <p:attrNameLst>
                                          <p:attrName>style.visibility</p:attrName>
                                        </p:attrNameLst>
                                      </p:cBhvr>
                                      <p:to>
                                        <p:strVal val="visible"/>
                                      </p:to>
                                    </p:set>
                                    <p:animEffect transition="in" filter="wipe(down)">
                                      <p:cBhvr>
                                        <p:cTn id="199" dur="580">
                                          <p:stCondLst>
                                            <p:cond delay="0"/>
                                          </p:stCondLst>
                                        </p:cTn>
                                        <p:tgtEl>
                                          <p:spTgt spid="10"/>
                                        </p:tgtEl>
                                      </p:cBhvr>
                                    </p:animEffect>
                                    <p:anim calcmode="lin" valueType="num">
                                      <p:cBhvr>
                                        <p:cTn id="20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05" dur="26">
                                          <p:stCondLst>
                                            <p:cond delay="650"/>
                                          </p:stCondLst>
                                        </p:cTn>
                                        <p:tgtEl>
                                          <p:spTgt spid="10"/>
                                        </p:tgtEl>
                                      </p:cBhvr>
                                      <p:to x="100000" y="60000"/>
                                    </p:animScale>
                                    <p:animScale>
                                      <p:cBhvr>
                                        <p:cTn id="206" dur="166" decel="50000">
                                          <p:stCondLst>
                                            <p:cond delay="676"/>
                                          </p:stCondLst>
                                        </p:cTn>
                                        <p:tgtEl>
                                          <p:spTgt spid="10"/>
                                        </p:tgtEl>
                                      </p:cBhvr>
                                      <p:to x="100000" y="100000"/>
                                    </p:animScale>
                                    <p:animScale>
                                      <p:cBhvr>
                                        <p:cTn id="207" dur="26">
                                          <p:stCondLst>
                                            <p:cond delay="1312"/>
                                          </p:stCondLst>
                                        </p:cTn>
                                        <p:tgtEl>
                                          <p:spTgt spid="10"/>
                                        </p:tgtEl>
                                      </p:cBhvr>
                                      <p:to x="100000" y="80000"/>
                                    </p:animScale>
                                    <p:animScale>
                                      <p:cBhvr>
                                        <p:cTn id="208" dur="166" decel="50000">
                                          <p:stCondLst>
                                            <p:cond delay="1338"/>
                                          </p:stCondLst>
                                        </p:cTn>
                                        <p:tgtEl>
                                          <p:spTgt spid="10"/>
                                        </p:tgtEl>
                                      </p:cBhvr>
                                      <p:to x="100000" y="100000"/>
                                    </p:animScale>
                                    <p:animScale>
                                      <p:cBhvr>
                                        <p:cTn id="209" dur="26">
                                          <p:stCondLst>
                                            <p:cond delay="1642"/>
                                          </p:stCondLst>
                                        </p:cTn>
                                        <p:tgtEl>
                                          <p:spTgt spid="10"/>
                                        </p:tgtEl>
                                      </p:cBhvr>
                                      <p:to x="100000" y="90000"/>
                                    </p:animScale>
                                    <p:animScale>
                                      <p:cBhvr>
                                        <p:cTn id="210" dur="166" decel="50000">
                                          <p:stCondLst>
                                            <p:cond delay="1668"/>
                                          </p:stCondLst>
                                        </p:cTn>
                                        <p:tgtEl>
                                          <p:spTgt spid="10"/>
                                        </p:tgtEl>
                                      </p:cBhvr>
                                      <p:to x="100000" y="100000"/>
                                    </p:animScale>
                                    <p:animScale>
                                      <p:cBhvr>
                                        <p:cTn id="211" dur="26">
                                          <p:stCondLst>
                                            <p:cond delay="1808"/>
                                          </p:stCondLst>
                                        </p:cTn>
                                        <p:tgtEl>
                                          <p:spTgt spid="10"/>
                                        </p:tgtEl>
                                      </p:cBhvr>
                                      <p:to x="100000" y="95000"/>
                                    </p:animScale>
                                    <p:animScale>
                                      <p:cBhvr>
                                        <p:cTn id="212" dur="166" decel="50000">
                                          <p:stCondLst>
                                            <p:cond delay="1834"/>
                                          </p:stCondLst>
                                        </p:cTn>
                                        <p:tgtEl>
                                          <p:spTgt spid="10"/>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11"/>
                                        </p:tgtEl>
                                        <p:attrNameLst>
                                          <p:attrName>style.visibility</p:attrName>
                                        </p:attrNameLst>
                                      </p:cBhvr>
                                      <p:to>
                                        <p:strVal val="visible"/>
                                      </p:to>
                                    </p:set>
                                    <p:animEffect transition="in" filter="wipe(down)">
                                      <p:cBhvr>
                                        <p:cTn id="215" dur="580">
                                          <p:stCondLst>
                                            <p:cond delay="0"/>
                                          </p:stCondLst>
                                        </p:cTn>
                                        <p:tgtEl>
                                          <p:spTgt spid="11"/>
                                        </p:tgtEl>
                                      </p:cBhvr>
                                    </p:animEffect>
                                    <p:anim calcmode="lin" valueType="num">
                                      <p:cBhvr>
                                        <p:cTn id="2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21" dur="26">
                                          <p:stCondLst>
                                            <p:cond delay="650"/>
                                          </p:stCondLst>
                                        </p:cTn>
                                        <p:tgtEl>
                                          <p:spTgt spid="11"/>
                                        </p:tgtEl>
                                      </p:cBhvr>
                                      <p:to x="100000" y="60000"/>
                                    </p:animScale>
                                    <p:animScale>
                                      <p:cBhvr>
                                        <p:cTn id="222" dur="166" decel="50000">
                                          <p:stCondLst>
                                            <p:cond delay="676"/>
                                          </p:stCondLst>
                                        </p:cTn>
                                        <p:tgtEl>
                                          <p:spTgt spid="11"/>
                                        </p:tgtEl>
                                      </p:cBhvr>
                                      <p:to x="100000" y="100000"/>
                                    </p:animScale>
                                    <p:animScale>
                                      <p:cBhvr>
                                        <p:cTn id="223" dur="26">
                                          <p:stCondLst>
                                            <p:cond delay="1312"/>
                                          </p:stCondLst>
                                        </p:cTn>
                                        <p:tgtEl>
                                          <p:spTgt spid="11"/>
                                        </p:tgtEl>
                                      </p:cBhvr>
                                      <p:to x="100000" y="80000"/>
                                    </p:animScale>
                                    <p:animScale>
                                      <p:cBhvr>
                                        <p:cTn id="224" dur="166" decel="50000">
                                          <p:stCondLst>
                                            <p:cond delay="1338"/>
                                          </p:stCondLst>
                                        </p:cTn>
                                        <p:tgtEl>
                                          <p:spTgt spid="11"/>
                                        </p:tgtEl>
                                      </p:cBhvr>
                                      <p:to x="100000" y="100000"/>
                                    </p:animScale>
                                    <p:animScale>
                                      <p:cBhvr>
                                        <p:cTn id="225" dur="26">
                                          <p:stCondLst>
                                            <p:cond delay="1642"/>
                                          </p:stCondLst>
                                        </p:cTn>
                                        <p:tgtEl>
                                          <p:spTgt spid="11"/>
                                        </p:tgtEl>
                                      </p:cBhvr>
                                      <p:to x="100000" y="90000"/>
                                    </p:animScale>
                                    <p:animScale>
                                      <p:cBhvr>
                                        <p:cTn id="226" dur="166" decel="50000">
                                          <p:stCondLst>
                                            <p:cond delay="1668"/>
                                          </p:stCondLst>
                                        </p:cTn>
                                        <p:tgtEl>
                                          <p:spTgt spid="11"/>
                                        </p:tgtEl>
                                      </p:cBhvr>
                                      <p:to x="100000" y="100000"/>
                                    </p:animScale>
                                    <p:animScale>
                                      <p:cBhvr>
                                        <p:cTn id="227" dur="26">
                                          <p:stCondLst>
                                            <p:cond delay="1808"/>
                                          </p:stCondLst>
                                        </p:cTn>
                                        <p:tgtEl>
                                          <p:spTgt spid="11"/>
                                        </p:tgtEl>
                                      </p:cBhvr>
                                      <p:to x="100000" y="95000"/>
                                    </p:animScale>
                                    <p:animScale>
                                      <p:cBhvr>
                                        <p:cTn id="228" dur="166" decel="50000">
                                          <p:stCondLst>
                                            <p:cond delay="1834"/>
                                          </p:stCondLst>
                                        </p:cTn>
                                        <p:tgtEl>
                                          <p:spTgt spid="11"/>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12"/>
                                        </p:tgtEl>
                                        <p:attrNameLst>
                                          <p:attrName>style.visibility</p:attrName>
                                        </p:attrNameLst>
                                      </p:cBhvr>
                                      <p:to>
                                        <p:strVal val="visible"/>
                                      </p:to>
                                    </p:set>
                                    <p:animEffect transition="in" filter="wipe(down)">
                                      <p:cBhvr>
                                        <p:cTn id="231" dur="580">
                                          <p:stCondLst>
                                            <p:cond delay="0"/>
                                          </p:stCondLst>
                                        </p:cTn>
                                        <p:tgtEl>
                                          <p:spTgt spid="12"/>
                                        </p:tgtEl>
                                      </p:cBhvr>
                                    </p:animEffect>
                                    <p:anim calcmode="lin" valueType="num">
                                      <p:cBhvr>
                                        <p:cTn id="23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37" dur="26">
                                          <p:stCondLst>
                                            <p:cond delay="650"/>
                                          </p:stCondLst>
                                        </p:cTn>
                                        <p:tgtEl>
                                          <p:spTgt spid="12"/>
                                        </p:tgtEl>
                                      </p:cBhvr>
                                      <p:to x="100000" y="60000"/>
                                    </p:animScale>
                                    <p:animScale>
                                      <p:cBhvr>
                                        <p:cTn id="238" dur="166" decel="50000">
                                          <p:stCondLst>
                                            <p:cond delay="676"/>
                                          </p:stCondLst>
                                        </p:cTn>
                                        <p:tgtEl>
                                          <p:spTgt spid="12"/>
                                        </p:tgtEl>
                                      </p:cBhvr>
                                      <p:to x="100000" y="100000"/>
                                    </p:animScale>
                                    <p:animScale>
                                      <p:cBhvr>
                                        <p:cTn id="239" dur="26">
                                          <p:stCondLst>
                                            <p:cond delay="1312"/>
                                          </p:stCondLst>
                                        </p:cTn>
                                        <p:tgtEl>
                                          <p:spTgt spid="12"/>
                                        </p:tgtEl>
                                      </p:cBhvr>
                                      <p:to x="100000" y="80000"/>
                                    </p:animScale>
                                    <p:animScale>
                                      <p:cBhvr>
                                        <p:cTn id="240" dur="166" decel="50000">
                                          <p:stCondLst>
                                            <p:cond delay="1338"/>
                                          </p:stCondLst>
                                        </p:cTn>
                                        <p:tgtEl>
                                          <p:spTgt spid="12"/>
                                        </p:tgtEl>
                                      </p:cBhvr>
                                      <p:to x="100000" y="100000"/>
                                    </p:animScale>
                                    <p:animScale>
                                      <p:cBhvr>
                                        <p:cTn id="241" dur="26">
                                          <p:stCondLst>
                                            <p:cond delay="1642"/>
                                          </p:stCondLst>
                                        </p:cTn>
                                        <p:tgtEl>
                                          <p:spTgt spid="12"/>
                                        </p:tgtEl>
                                      </p:cBhvr>
                                      <p:to x="100000" y="90000"/>
                                    </p:animScale>
                                    <p:animScale>
                                      <p:cBhvr>
                                        <p:cTn id="242" dur="166" decel="50000">
                                          <p:stCondLst>
                                            <p:cond delay="1668"/>
                                          </p:stCondLst>
                                        </p:cTn>
                                        <p:tgtEl>
                                          <p:spTgt spid="12"/>
                                        </p:tgtEl>
                                      </p:cBhvr>
                                      <p:to x="100000" y="100000"/>
                                    </p:animScale>
                                    <p:animScale>
                                      <p:cBhvr>
                                        <p:cTn id="243" dur="26">
                                          <p:stCondLst>
                                            <p:cond delay="1808"/>
                                          </p:stCondLst>
                                        </p:cTn>
                                        <p:tgtEl>
                                          <p:spTgt spid="12"/>
                                        </p:tgtEl>
                                      </p:cBhvr>
                                      <p:to x="100000" y="95000"/>
                                    </p:animScale>
                                    <p:animScale>
                                      <p:cBhvr>
                                        <p:cTn id="244" dur="166" decel="50000">
                                          <p:stCondLst>
                                            <p:cond delay="1834"/>
                                          </p:stCondLst>
                                        </p:cTn>
                                        <p:tgtEl>
                                          <p:spTgt spid="12"/>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13"/>
                                        </p:tgtEl>
                                        <p:attrNameLst>
                                          <p:attrName>style.visibility</p:attrName>
                                        </p:attrNameLst>
                                      </p:cBhvr>
                                      <p:to>
                                        <p:strVal val="visible"/>
                                      </p:to>
                                    </p:set>
                                    <p:animEffect transition="in" filter="wipe(down)">
                                      <p:cBhvr>
                                        <p:cTn id="247" dur="580">
                                          <p:stCondLst>
                                            <p:cond delay="0"/>
                                          </p:stCondLst>
                                        </p:cTn>
                                        <p:tgtEl>
                                          <p:spTgt spid="13"/>
                                        </p:tgtEl>
                                      </p:cBhvr>
                                    </p:animEffect>
                                    <p:anim calcmode="lin" valueType="num">
                                      <p:cBhvr>
                                        <p:cTn id="24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53" dur="26">
                                          <p:stCondLst>
                                            <p:cond delay="650"/>
                                          </p:stCondLst>
                                        </p:cTn>
                                        <p:tgtEl>
                                          <p:spTgt spid="13"/>
                                        </p:tgtEl>
                                      </p:cBhvr>
                                      <p:to x="100000" y="60000"/>
                                    </p:animScale>
                                    <p:animScale>
                                      <p:cBhvr>
                                        <p:cTn id="254" dur="166" decel="50000">
                                          <p:stCondLst>
                                            <p:cond delay="676"/>
                                          </p:stCondLst>
                                        </p:cTn>
                                        <p:tgtEl>
                                          <p:spTgt spid="13"/>
                                        </p:tgtEl>
                                      </p:cBhvr>
                                      <p:to x="100000" y="100000"/>
                                    </p:animScale>
                                    <p:animScale>
                                      <p:cBhvr>
                                        <p:cTn id="255" dur="26">
                                          <p:stCondLst>
                                            <p:cond delay="1312"/>
                                          </p:stCondLst>
                                        </p:cTn>
                                        <p:tgtEl>
                                          <p:spTgt spid="13"/>
                                        </p:tgtEl>
                                      </p:cBhvr>
                                      <p:to x="100000" y="80000"/>
                                    </p:animScale>
                                    <p:animScale>
                                      <p:cBhvr>
                                        <p:cTn id="256" dur="166" decel="50000">
                                          <p:stCondLst>
                                            <p:cond delay="1338"/>
                                          </p:stCondLst>
                                        </p:cTn>
                                        <p:tgtEl>
                                          <p:spTgt spid="13"/>
                                        </p:tgtEl>
                                      </p:cBhvr>
                                      <p:to x="100000" y="100000"/>
                                    </p:animScale>
                                    <p:animScale>
                                      <p:cBhvr>
                                        <p:cTn id="257" dur="26">
                                          <p:stCondLst>
                                            <p:cond delay="1642"/>
                                          </p:stCondLst>
                                        </p:cTn>
                                        <p:tgtEl>
                                          <p:spTgt spid="13"/>
                                        </p:tgtEl>
                                      </p:cBhvr>
                                      <p:to x="100000" y="90000"/>
                                    </p:animScale>
                                    <p:animScale>
                                      <p:cBhvr>
                                        <p:cTn id="258" dur="166" decel="50000">
                                          <p:stCondLst>
                                            <p:cond delay="1668"/>
                                          </p:stCondLst>
                                        </p:cTn>
                                        <p:tgtEl>
                                          <p:spTgt spid="13"/>
                                        </p:tgtEl>
                                      </p:cBhvr>
                                      <p:to x="100000" y="100000"/>
                                    </p:animScale>
                                    <p:animScale>
                                      <p:cBhvr>
                                        <p:cTn id="259" dur="26">
                                          <p:stCondLst>
                                            <p:cond delay="1808"/>
                                          </p:stCondLst>
                                        </p:cTn>
                                        <p:tgtEl>
                                          <p:spTgt spid="13"/>
                                        </p:tgtEl>
                                      </p:cBhvr>
                                      <p:to x="100000" y="95000"/>
                                    </p:animScale>
                                    <p:animScale>
                                      <p:cBhvr>
                                        <p:cTn id="260" dur="166" decel="50000">
                                          <p:stCondLst>
                                            <p:cond delay="1834"/>
                                          </p:stCondLst>
                                        </p:cTn>
                                        <p:tgtEl>
                                          <p:spTgt spid="13"/>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14"/>
                                        </p:tgtEl>
                                        <p:attrNameLst>
                                          <p:attrName>style.visibility</p:attrName>
                                        </p:attrNameLst>
                                      </p:cBhvr>
                                      <p:to>
                                        <p:strVal val="visible"/>
                                      </p:to>
                                    </p:set>
                                    <p:animEffect transition="in" filter="wipe(down)">
                                      <p:cBhvr>
                                        <p:cTn id="263" dur="580">
                                          <p:stCondLst>
                                            <p:cond delay="0"/>
                                          </p:stCondLst>
                                        </p:cTn>
                                        <p:tgtEl>
                                          <p:spTgt spid="14"/>
                                        </p:tgtEl>
                                      </p:cBhvr>
                                    </p:animEffect>
                                    <p:anim calcmode="lin" valueType="num">
                                      <p:cBhvr>
                                        <p:cTn id="26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69" dur="26">
                                          <p:stCondLst>
                                            <p:cond delay="650"/>
                                          </p:stCondLst>
                                        </p:cTn>
                                        <p:tgtEl>
                                          <p:spTgt spid="14"/>
                                        </p:tgtEl>
                                      </p:cBhvr>
                                      <p:to x="100000" y="60000"/>
                                    </p:animScale>
                                    <p:animScale>
                                      <p:cBhvr>
                                        <p:cTn id="270" dur="166" decel="50000">
                                          <p:stCondLst>
                                            <p:cond delay="676"/>
                                          </p:stCondLst>
                                        </p:cTn>
                                        <p:tgtEl>
                                          <p:spTgt spid="14"/>
                                        </p:tgtEl>
                                      </p:cBhvr>
                                      <p:to x="100000" y="100000"/>
                                    </p:animScale>
                                    <p:animScale>
                                      <p:cBhvr>
                                        <p:cTn id="271" dur="26">
                                          <p:stCondLst>
                                            <p:cond delay="1312"/>
                                          </p:stCondLst>
                                        </p:cTn>
                                        <p:tgtEl>
                                          <p:spTgt spid="14"/>
                                        </p:tgtEl>
                                      </p:cBhvr>
                                      <p:to x="100000" y="80000"/>
                                    </p:animScale>
                                    <p:animScale>
                                      <p:cBhvr>
                                        <p:cTn id="272" dur="166" decel="50000">
                                          <p:stCondLst>
                                            <p:cond delay="1338"/>
                                          </p:stCondLst>
                                        </p:cTn>
                                        <p:tgtEl>
                                          <p:spTgt spid="14"/>
                                        </p:tgtEl>
                                      </p:cBhvr>
                                      <p:to x="100000" y="100000"/>
                                    </p:animScale>
                                    <p:animScale>
                                      <p:cBhvr>
                                        <p:cTn id="273" dur="26">
                                          <p:stCondLst>
                                            <p:cond delay="1642"/>
                                          </p:stCondLst>
                                        </p:cTn>
                                        <p:tgtEl>
                                          <p:spTgt spid="14"/>
                                        </p:tgtEl>
                                      </p:cBhvr>
                                      <p:to x="100000" y="90000"/>
                                    </p:animScale>
                                    <p:animScale>
                                      <p:cBhvr>
                                        <p:cTn id="274" dur="166" decel="50000">
                                          <p:stCondLst>
                                            <p:cond delay="1668"/>
                                          </p:stCondLst>
                                        </p:cTn>
                                        <p:tgtEl>
                                          <p:spTgt spid="14"/>
                                        </p:tgtEl>
                                      </p:cBhvr>
                                      <p:to x="100000" y="100000"/>
                                    </p:animScale>
                                    <p:animScale>
                                      <p:cBhvr>
                                        <p:cTn id="275" dur="26">
                                          <p:stCondLst>
                                            <p:cond delay="1808"/>
                                          </p:stCondLst>
                                        </p:cTn>
                                        <p:tgtEl>
                                          <p:spTgt spid="14"/>
                                        </p:tgtEl>
                                      </p:cBhvr>
                                      <p:to x="100000" y="95000"/>
                                    </p:animScale>
                                    <p:animScale>
                                      <p:cBhvr>
                                        <p:cTn id="276" dur="166" decel="50000">
                                          <p:stCondLst>
                                            <p:cond delay="1834"/>
                                          </p:stCondLst>
                                        </p:cTn>
                                        <p:tgtEl>
                                          <p:spTgt spid="14"/>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15"/>
                                        </p:tgtEl>
                                        <p:attrNameLst>
                                          <p:attrName>style.visibility</p:attrName>
                                        </p:attrNameLst>
                                      </p:cBhvr>
                                      <p:to>
                                        <p:strVal val="visible"/>
                                      </p:to>
                                    </p:set>
                                    <p:animEffect transition="in" filter="wipe(down)">
                                      <p:cBhvr>
                                        <p:cTn id="279" dur="580">
                                          <p:stCondLst>
                                            <p:cond delay="0"/>
                                          </p:stCondLst>
                                        </p:cTn>
                                        <p:tgtEl>
                                          <p:spTgt spid="15"/>
                                        </p:tgtEl>
                                      </p:cBhvr>
                                    </p:animEffect>
                                    <p:anim calcmode="lin" valueType="num">
                                      <p:cBhvr>
                                        <p:cTn id="28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85" dur="26">
                                          <p:stCondLst>
                                            <p:cond delay="650"/>
                                          </p:stCondLst>
                                        </p:cTn>
                                        <p:tgtEl>
                                          <p:spTgt spid="15"/>
                                        </p:tgtEl>
                                      </p:cBhvr>
                                      <p:to x="100000" y="60000"/>
                                    </p:animScale>
                                    <p:animScale>
                                      <p:cBhvr>
                                        <p:cTn id="286" dur="166" decel="50000">
                                          <p:stCondLst>
                                            <p:cond delay="676"/>
                                          </p:stCondLst>
                                        </p:cTn>
                                        <p:tgtEl>
                                          <p:spTgt spid="15"/>
                                        </p:tgtEl>
                                      </p:cBhvr>
                                      <p:to x="100000" y="100000"/>
                                    </p:animScale>
                                    <p:animScale>
                                      <p:cBhvr>
                                        <p:cTn id="287" dur="26">
                                          <p:stCondLst>
                                            <p:cond delay="1312"/>
                                          </p:stCondLst>
                                        </p:cTn>
                                        <p:tgtEl>
                                          <p:spTgt spid="15"/>
                                        </p:tgtEl>
                                      </p:cBhvr>
                                      <p:to x="100000" y="80000"/>
                                    </p:animScale>
                                    <p:animScale>
                                      <p:cBhvr>
                                        <p:cTn id="288" dur="166" decel="50000">
                                          <p:stCondLst>
                                            <p:cond delay="1338"/>
                                          </p:stCondLst>
                                        </p:cTn>
                                        <p:tgtEl>
                                          <p:spTgt spid="15"/>
                                        </p:tgtEl>
                                      </p:cBhvr>
                                      <p:to x="100000" y="100000"/>
                                    </p:animScale>
                                    <p:animScale>
                                      <p:cBhvr>
                                        <p:cTn id="289" dur="26">
                                          <p:stCondLst>
                                            <p:cond delay="1642"/>
                                          </p:stCondLst>
                                        </p:cTn>
                                        <p:tgtEl>
                                          <p:spTgt spid="15"/>
                                        </p:tgtEl>
                                      </p:cBhvr>
                                      <p:to x="100000" y="90000"/>
                                    </p:animScale>
                                    <p:animScale>
                                      <p:cBhvr>
                                        <p:cTn id="290" dur="166" decel="50000">
                                          <p:stCondLst>
                                            <p:cond delay="1668"/>
                                          </p:stCondLst>
                                        </p:cTn>
                                        <p:tgtEl>
                                          <p:spTgt spid="15"/>
                                        </p:tgtEl>
                                      </p:cBhvr>
                                      <p:to x="100000" y="100000"/>
                                    </p:animScale>
                                    <p:animScale>
                                      <p:cBhvr>
                                        <p:cTn id="291" dur="26">
                                          <p:stCondLst>
                                            <p:cond delay="1808"/>
                                          </p:stCondLst>
                                        </p:cTn>
                                        <p:tgtEl>
                                          <p:spTgt spid="15"/>
                                        </p:tgtEl>
                                      </p:cBhvr>
                                      <p:to x="100000" y="95000"/>
                                    </p:animScale>
                                    <p:animScale>
                                      <p:cBhvr>
                                        <p:cTn id="292" dur="166" decel="50000">
                                          <p:stCondLst>
                                            <p:cond delay="1834"/>
                                          </p:stCondLst>
                                        </p:cTn>
                                        <p:tgtEl>
                                          <p:spTgt spid="15"/>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16"/>
                                        </p:tgtEl>
                                        <p:attrNameLst>
                                          <p:attrName>style.visibility</p:attrName>
                                        </p:attrNameLst>
                                      </p:cBhvr>
                                      <p:to>
                                        <p:strVal val="visible"/>
                                      </p:to>
                                    </p:set>
                                    <p:animEffect transition="in" filter="wipe(down)">
                                      <p:cBhvr>
                                        <p:cTn id="295" dur="580">
                                          <p:stCondLst>
                                            <p:cond delay="0"/>
                                          </p:stCondLst>
                                        </p:cTn>
                                        <p:tgtEl>
                                          <p:spTgt spid="16"/>
                                        </p:tgtEl>
                                      </p:cBhvr>
                                    </p:animEffect>
                                    <p:anim calcmode="lin" valueType="num">
                                      <p:cBhvr>
                                        <p:cTn id="29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01" dur="26">
                                          <p:stCondLst>
                                            <p:cond delay="650"/>
                                          </p:stCondLst>
                                        </p:cTn>
                                        <p:tgtEl>
                                          <p:spTgt spid="16"/>
                                        </p:tgtEl>
                                      </p:cBhvr>
                                      <p:to x="100000" y="60000"/>
                                    </p:animScale>
                                    <p:animScale>
                                      <p:cBhvr>
                                        <p:cTn id="302" dur="166" decel="50000">
                                          <p:stCondLst>
                                            <p:cond delay="676"/>
                                          </p:stCondLst>
                                        </p:cTn>
                                        <p:tgtEl>
                                          <p:spTgt spid="16"/>
                                        </p:tgtEl>
                                      </p:cBhvr>
                                      <p:to x="100000" y="100000"/>
                                    </p:animScale>
                                    <p:animScale>
                                      <p:cBhvr>
                                        <p:cTn id="303" dur="26">
                                          <p:stCondLst>
                                            <p:cond delay="1312"/>
                                          </p:stCondLst>
                                        </p:cTn>
                                        <p:tgtEl>
                                          <p:spTgt spid="16"/>
                                        </p:tgtEl>
                                      </p:cBhvr>
                                      <p:to x="100000" y="80000"/>
                                    </p:animScale>
                                    <p:animScale>
                                      <p:cBhvr>
                                        <p:cTn id="304" dur="166" decel="50000">
                                          <p:stCondLst>
                                            <p:cond delay="1338"/>
                                          </p:stCondLst>
                                        </p:cTn>
                                        <p:tgtEl>
                                          <p:spTgt spid="16"/>
                                        </p:tgtEl>
                                      </p:cBhvr>
                                      <p:to x="100000" y="100000"/>
                                    </p:animScale>
                                    <p:animScale>
                                      <p:cBhvr>
                                        <p:cTn id="305" dur="26">
                                          <p:stCondLst>
                                            <p:cond delay="1642"/>
                                          </p:stCondLst>
                                        </p:cTn>
                                        <p:tgtEl>
                                          <p:spTgt spid="16"/>
                                        </p:tgtEl>
                                      </p:cBhvr>
                                      <p:to x="100000" y="90000"/>
                                    </p:animScale>
                                    <p:animScale>
                                      <p:cBhvr>
                                        <p:cTn id="306" dur="166" decel="50000">
                                          <p:stCondLst>
                                            <p:cond delay="1668"/>
                                          </p:stCondLst>
                                        </p:cTn>
                                        <p:tgtEl>
                                          <p:spTgt spid="16"/>
                                        </p:tgtEl>
                                      </p:cBhvr>
                                      <p:to x="100000" y="100000"/>
                                    </p:animScale>
                                    <p:animScale>
                                      <p:cBhvr>
                                        <p:cTn id="307" dur="26">
                                          <p:stCondLst>
                                            <p:cond delay="1808"/>
                                          </p:stCondLst>
                                        </p:cTn>
                                        <p:tgtEl>
                                          <p:spTgt spid="16"/>
                                        </p:tgtEl>
                                      </p:cBhvr>
                                      <p:to x="100000" y="95000"/>
                                    </p:animScale>
                                    <p:animScale>
                                      <p:cBhvr>
                                        <p:cTn id="308" dur="166" decel="50000">
                                          <p:stCondLst>
                                            <p:cond delay="1834"/>
                                          </p:stCondLst>
                                        </p:cTn>
                                        <p:tgtEl>
                                          <p:spTgt spid="16"/>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17"/>
                                        </p:tgtEl>
                                        <p:attrNameLst>
                                          <p:attrName>style.visibility</p:attrName>
                                        </p:attrNameLst>
                                      </p:cBhvr>
                                      <p:to>
                                        <p:strVal val="visible"/>
                                      </p:to>
                                    </p:set>
                                    <p:animEffect transition="in" filter="wipe(down)">
                                      <p:cBhvr>
                                        <p:cTn id="311" dur="580">
                                          <p:stCondLst>
                                            <p:cond delay="0"/>
                                          </p:stCondLst>
                                        </p:cTn>
                                        <p:tgtEl>
                                          <p:spTgt spid="17"/>
                                        </p:tgtEl>
                                      </p:cBhvr>
                                    </p:animEffect>
                                    <p:anim calcmode="lin" valueType="num">
                                      <p:cBhvr>
                                        <p:cTn id="31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7" dur="26">
                                          <p:stCondLst>
                                            <p:cond delay="650"/>
                                          </p:stCondLst>
                                        </p:cTn>
                                        <p:tgtEl>
                                          <p:spTgt spid="17"/>
                                        </p:tgtEl>
                                      </p:cBhvr>
                                      <p:to x="100000" y="60000"/>
                                    </p:animScale>
                                    <p:animScale>
                                      <p:cBhvr>
                                        <p:cTn id="318" dur="166" decel="50000">
                                          <p:stCondLst>
                                            <p:cond delay="676"/>
                                          </p:stCondLst>
                                        </p:cTn>
                                        <p:tgtEl>
                                          <p:spTgt spid="17"/>
                                        </p:tgtEl>
                                      </p:cBhvr>
                                      <p:to x="100000" y="100000"/>
                                    </p:animScale>
                                    <p:animScale>
                                      <p:cBhvr>
                                        <p:cTn id="319" dur="26">
                                          <p:stCondLst>
                                            <p:cond delay="1312"/>
                                          </p:stCondLst>
                                        </p:cTn>
                                        <p:tgtEl>
                                          <p:spTgt spid="17"/>
                                        </p:tgtEl>
                                      </p:cBhvr>
                                      <p:to x="100000" y="80000"/>
                                    </p:animScale>
                                    <p:animScale>
                                      <p:cBhvr>
                                        <p:cTn id="320" dur="166" decel="50000">
                                          <p:stCondLst>
                                            <p:cond delay="1338"/>
                                          </p:stCondLst>
                                        </p:cTn>
                                        <p:tgtEl>
                                          <p:spTgt spid="17"/>
                                        </p:tgtEl>
                                      </p:cBhvr>
                                      <p:to x="100000" y="100000"/>
                                    </p:animScale>
                                    <p:animScale>
                                      <p:cBhvr>
                                        <p:cTn id="321" dur="26">
                                          <p:stCondLst>
                                            <p:cond delay="1642"/>
                                          </p:stCondLst>
                                        </p:cTn>
                                        <p:tgtEl>
                                          <p:spTgt spid="17"/>
                                        </p:tgtEl>
                                      </p:cBhvr>
                                      <p:to x="100000" y="90000"/>
                                    </p:animScale>
                                    <p:animScale>
                                      <p:cBhvr>
                                        <p:cTn id="322" dur="166" decel="50000">
                                          <p:stCondLst>
                                            <p:cond delay="1668"/>
                                          </p:stCondLst>
                                        </p:cTn>
                                        <p:tgtEl>
                                          <p:spTgt spid="17"/>
                                        </p:tgtEl>
                                      </p:cBhvr>
                                      <p:to x="100000" y="100000"/>
                                    </p:animScale>
                                    <p:animScale>
                                      <p:cBhvr>
                                        <p:cTn id="323" dur="26">
                                          <p:stCondLst>
                                            <p:cond delay="1808"/>
                                          </p:stCondLst>
                                        </p:cTn>
                                        <p:tgtEl>
                                          <p:spTgt spid="17"/>
                                        </p:tgtEl>
                                      </p:cBhvr>
                                      <p:to x="100000" y="95000"/>
                                    </p:animScale>
                                    <p:animScale>
                                      <p:cBhvr>
                                        <p:cTn id="324"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11" grpId="0"/>
      <p:bldP spid="212" grpId="0"/>
      <p:bldP spid="214" grpId="0"/>
      <p:bldP spid="215" grpId="0"/>
      <p:bldP spid="217" grpId="0"/>
      <p:bldP spid="218" grpId="0"/>
      <p:bldP spid="220" grpId="0"/>
      <p:bldP spid="221" grpId="0"/>
      <p:bldP spid="223" grpId="0"/>
      <p:bldP spid="224" grpId="0"/>
      <p:bldP spid="226" grpId="0"/>
      <p:bldP spid="10" grpId="0"/>
      <p:bldP spid="11" grpId="0"/>
      <p:bldP spid="12" grpId="0"/>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BC8B47-66BC-0ED8-1F1A-AA138FEBA9B4}"/>
              </a:ext>
            </a:extLst>
          </p:cNvPr>
          <p:cNvSpPr>
            <a:spLocks noGrp="1"/>
          </p:cNvSpPr>
          <p:nvPr>
            <p:ph type="title"/>
          </p:nvPr>
        </p:nvSpPr>
        <p:spPr>
          <a:xfrm>
            <a:off x="596900" y="655638"/>
            <a:ext cx="7950200" cy="447675"/>
          </a:xfrm>
        </p:spPr>
        <p:txBody>
          <a:bodyPr/>
          <a:lstStyle/>
          <a:p>
            <a:pPr marL="0" indent="0">
              <a:buNone/>
            </a:pPr>
            <a:r>
              <a:rPr lang="en-IN" u="sng" dirty="0"/>
              <a:t>Volunteer code coverage using </a:t>
            </a:r>
            <a:r>
              <a:rPr lang="en-IN" u="sng" dirty="0" err="1"/>
              <a:t>Eclemma</a:t>
            </a:r>
            <a:endParaRPr lang="en-IN" u="sng" dirty="0"/>
          </a:p>
        </p:txBody>
      </p:sp>
      <p:pic>
        <p:nvPicPr>
          <p:cNvPr id="4" name="Picture 3">
            <a:extLst>
              <a:ext uri="{FF2B5EF4-FFF2-40B4-BE49-F238E27FC236}">
                <a16:creationId xmlns:a16="http://schemas.microsoft.com/office/drawing/2014/main" id="{5857462A-9556-7773-DC80-046CE4929EA1}"/>
              </a:ext>
            </a:extLst>
          </p:cNvPr>
          <p:cNvPicPr>
            <a:picLocks noChangeAspect="1"/>
          </p:cNvPicPr>
          <p:nvPr/>
        </p:nvPicPr>
        <p:blipFill>
          <a:blip r:embed="rId2"/>
          <a:stretch>
            <a:fillRect/>
          </a:stretch>
        </p:blipFill>
        <p:spPr>
          <a:xfrm>
            <a:off x="538193" y="1336674"/>
            <a:ext cx="8067614" cy="3271818"/>
          </a:xfrm>
          <a:prstGeom prst="rect">
            <a:avLst/>
          </a:prstGeom>
        </p:spPr>
      </p:pic>
    </p:spTree>
    <p:extLst>
      <p:ext uri="{BB962C8B-B14F-4D97-AF65-F5344CB8AC3E}">
        <p14:creationId xmlns:p14="http://schemas.microsoft.com/office/powerpoint/2010/main" val="387403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09ECB6-D643-836E-18DF-165106B1BC72}"/>
              </a:ext>
            </a:extLst>
          </p:cNvPr>
          <p:cNvSpPr>
            <a:spLocks noGrp="1"/>
          </p:cNvSpPr>
          <p:nvPr>
            <p:ph type="subTitle" idx="1"/>
          </p:nvPr>
        </p:nvSpPr>
        <p:spPr>
          <a:xfrm>
            <a:off x="609957" y="1658999"/>
            <a:ext cx="8070579" cy="2920937"/>
          </a:xfrm>
        </p:spPr>
        <p:txBody>
          <a:bodyPr/>
          <a:lstStyle/>
          <a:p>
            <a:pPr marL="482600" indent="-342900">
              <a:buFont typeface="Arial" panose="020B0604020202020204" pitchFamily="34" charset="0"/>
              <a:buChar char="•"/>
            </a:pPr>
            <a:r>
              <a:rPr lang="en-IN" sz="2400" dirty="0"/>
              <a:t>We are trying to create beneficiary microservice</a:t>
            </a:r>
          </a:p>
          <a:p>
            <a:pPr marL="482600" indent="-342900">
              <a:buFont typeface="Arial" panose="020B0604020202020204" pitchFamily="34" charset="0"/>
              <a:buChar char="•"/>
            </a:pPr>
            <a:endParaRPr lang="en-IN" sz="2400" dirty="0"/>
          </a:p>
          <a:p>
            <a:pPr marL="139700" indent="0"/>
            <a:r>
              <a:rPr lang="en-IN" sz="2400" dirty="0"/>
              <a:t>       - To directly transfer the amount to the </a:t>
            </a:r>
          </a:p>
          <a:p>
            <a:pPr marL="139700" indent="0"/>
            <a:r>
              <a:rPr lang="en-IN" sz="2400" dirty="0"/>
              <a:t>          beneficiary in which we received from the        </a:t>
            </a:r>
          </a:p>
          <a:p>
            <a:pPr marL="139700" indent="0"/>
            <a:r>
              <a:rPr lang="en-IN" sz="2400" dirty="0"/>
              <a:t>          donations to the particular project</a:t>
            </a:r>
          </a:p>
          <a:p>
            <a:pPr marL="139700" indent="0"/>
            <a:r>
              <a:rPr lang="en-IN" sz="2400" dirty="0"/>
              <a:t>       </a:t>
            </a:r>
          </a:p>
        </p:txBody>
      </p:sp>
      <p:sp>
        <p:nvSpPr>
          <p:cNvPr id="4" name="Title 1">
            <a:extLst>
              <a:ext uri="{FF2B5EF4-FFF2-40B4-BE49-F238E27FC236}">
                <a16:creationId xmlns:a16="http://schemas.microsoft.com/office/drawing/2014/main" id="{CB56FC7B-E3C2-8530-85D8-4518A9864BC1}"/>
              </a:ext>
            </a:extLst>
          </p:cNvPr>
          <p:cNvSpPr>
            <a:spLocks noGrp="1"/>
          </p:cNvSpPr>
          <p:nvPr>
            <p:ph type="title"/>
          </p:nvPr>
        </p:nvSpPr>
        <p:spPr>
          <a:xfrm>
            <a:off x="609600" y="563563"/>
            <a:ext cx="6166981" cy="1095437"/>
          </a:xfrm>
        </p:spPr>
        <p:txBody>
          <a:bodyPr/>
          <a:lstStyle/>
          <a:p>
            <a:r>
              <a:rPr lang="en-IN" dirty="0"/>
              <a:t>         </a:t>
            </a:r>
            <a:r>
              <a:rPr lang="en-IN" u="sng" dirty="0"/>
              <a:t>Updates in future</a:t>
            </a:r>
            <a:r>
              <a:rPr lang="en-IN" dirty="0"/>
              <a:t>..</a:t>
            </a:r>
          </a:p>
        </p:txBody>
      </p:sp>
    </p:spTree>
    <p:extLst>
      <p:ext uri="{BB962C8B-B14F-4D97-AF65-F5344CB8AC3E}">
        <p14:creationId xmlns:p14="http://schemas.microsoft.com/office/powerpoint/2010/main" val="2880915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3"/>
          <p:cNvSpPr txBox="1">
            <a:spLocks noGrp="1"/>
          </p:cNvSpPr>
          <p:nvPr>
            <p:ph type="title"/>
          </p:nvPr>
        </p:nvSpPr>
        <p:spPr>
          <a:xfrm>
            <a:off x="771181" y="568147"/>
            <a:ext cx="6150079" cy="11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SNEAK </a:t>
            </a:r>
            <a:r>
              <a:rPr lang="en" dirty="0">
                <a:solidFill>
                  <a:schemeClr val="tx1"/>
                </a:solidFill>
              </a:rPr>
              <a:t>PEEK </a:t>
            </a:r>
            <a:r>
              <a:rPr lang="en" dirty="0">
                <a:solidFill>
                  <a:schemeClr val="accent3"/>
                </a:solidFill>
              </a:rPr>
              <a:t>INTO</a:t>
            </a:r>
            <a:r>
              <a:rPr lang="en" dirty="0">
                <a:solidFill>
                  <a:schemeClr val="tx1"/>
                </a:solidFill>
              </a:rPr>
              <a:t> </a:t>
            </a:r>
            <a:r>
              <a:rPr lang="en" dirty="0">
                <a:solidFill>
                  <a:schemeClr val="dk2"/>
                </a:solidFill>
              </a:rPr>
              <a:t>OUR WEBSITE</a:t>
            </a:r>
            <a:endParaRPr dirty="0">
              <a:solidFill>
                <a:schemeClr val="dk2"/>
              </a:solidFill>
            </a:endParaRPr>
          </a:p>
        </p:txBody>
      </p:sp>
      <p:grpSp>
        <p:nvGrpSpPr>
          <p:cNvPr id="530" name="Google Shape;530;p43"/>
          <p:cNvGrpSpPr/>
          <p:nvPr/>
        </p:nvGrpSpPr>
        <p:grpSpPr>
          <a:xfrm>
            <a:off x="1839947" y="1452277"/>
            <a:ext cx="4151101" cy="3336283"/>
            <a:chOff x="1917372" y="1288466"/>
            <a:chExt cx="2993079" cy="2405568"/>
          </a:xfrm>
        </p:grpSpPr>
        <p:sp>
          <p:nvSpPr>
            <p:cNvPr id="531" name="Google Shape;531;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4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43"/>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43"/>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43"/>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43"/>
            <p:cNvSpPr/>
            <p:nvPr/>
          </p:nvSpPr>
          <p:spPr>
            <a:xfrm>
              <a:off x="2017076" y="1388251"/>
              <a:ext cx="2793524" cy="1485466"/>
            </a:xfrm>
            <a:custGeom>
              <a:avLst/>
              <a:gdLst/>
              <a:ahLst/>
              <a:cxnLst/>
              <a:rect l="l" t="t" r="r" b="b"/>
              <a:pathLst>
                <a:path w="171303" h="91091" extrusionOk="0">
                  <a:moveTo>
                    <a:pt x="0" y="1"/>
                  </a:moveTo>
                  <a:lnTo>
                    <a:pt x="0" y="91090"/>
                  </a:lnTo>
                  <a:lnTo>
                    <a:pt x="171303" y="91090"/>
                  </a:lnTo>
                  <a:lnTo>
                    <a:pt x="17130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Picture 4">
            <a:extLst>
              <a:ext uri="{FF2B5EF4-FFF2-40B4-BE49-F238E27FC236}">
                <a16:creationId xmlns:a16="http://schemas.microsoft.com/office/drawing/2014/main" id="{DD99827F-C425-46CC-9094-13016D19FEEF}"/>
              </a:ext>
            </a:extLst>
          </p:cNvPr>
          <p:cNvPicPr>
            <a:picLocks noChangeAspect="1"/>
          </p:cNvPicPr>
          <p:nvPr/>
        </p:nvPicPr>
        <p:blipFill>
          <a:blip r:embed="rId3"/>
          <a:stretch>
            <a:fillRect/>
          </a:stretch>
        </p:blipFill>
        <p:spPr>
          <a:xfrm>
            <a:off x="1943604" y="1598337"/>
            <a:ext cx="3943580" cy="21370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2"/>
          <p:cNvSpPr/>
          <p:nvPr/>
        </p:nvSpPr>
        <p:spPr>
          <a:xfrm rot="5400000">
            <a:off x="3007542" y="150011"/>
            <a:ext cx="582934" cy="4376013"/>
          </a:xfrm>
          <a:custGeom>
            <a:avLst/>
            <a:gdLst/>
            <a:ahLst/>
            <a:cxnLst/>
            <a:rect l="l" t="t" r="r" b="b"/>
            <a:pathLst>
              <a:path w="4589" h="31501" extrusionOk="0">
                <a:moveTo>
                  <a:pt x="2416" y="1"/>
                </a:moveTo>
                <a:cubicBezTo>
                  <a:pt x="2341" y="1"/>
                  <a:pt x="2421" y="257"/>
                  <a:pt x="2468" y="351"/>
                </a:cubicBezTo>
                <a:cubicBezTo>
                  <a:pt x="2781" y="768"/>
                  <a:pt x="3025" y="1220"/>
                  <a:pt x="3233" y="1707"/>
                </a:cubicBezTo>
                <a:cubicBezTo>
                  <a:pt x="3476" y="2333"/>
                  <a:pt x="3650" y="2993"/>
                  <a:pt x="3755" y="3688"/>
                </a:cubicBezTo>
                <a:cubicBezTo>
                  <a:pt x="4033" y="5253"/>
                  <a:pt x="3998" y="6887"/>
                  <a:pt x="3650" y="8451"/>
                </a:cubicBezTo>
                <a:cubicBezTo>
                  <a:pt x="3511" y="9285"/>
                  <a:pt x="3268" y="10120"/>
                  <a:pt x="3025" y="10954"/>
                </a:cubicBezTo>
                <a:cubicBezTo>
                  <a:pt x="2677" y="12101"/>
                  <a:pt x="2260" y="13248"/>
                  <a:pt x="1843" y="14395"/>
                </a:cubicBezTo>
                <a:cubicBezTo>
                  <a:pt x="1321" y="15821"/>
                  <a:pt x="834" y="17315"/>
                  <a:pt x="487" y="18810"/>
                </a:cubicBezTo>
                <a:cubicBezTo>
                  <a:pt x="104" y="20375"/>
                  <a:pt x="0" y="22008"/>
                  <a:pt x="104" y="23608"/>
                </a:cubicBezTo>
                <a:cubicBezTo>
                  <a:pt x="139" y="24198"/>
                  <a:pt x="209" y="24755"/>
                  <a:pt x="313" y="25346"/>
                </a:cubicBezTo>
                <a:cubicBezTo>
                  <a:pt x="452" y="26215"/>
                  <a:pt x="695" y="27049"/>
                  <a:pt x="974" y="27883"/>
                </a:cubicBezTo>
                <a:cubicBezTo>
                  <a:pt x="1147" y="28370"/>
                  <a:pt x="1356" y="28857"/>
                  <a:pt x="1530" y="29343"/>
                </a:cubicBezTo>
                <a:cubicBezTo>
                  <a:pt x="1808" y="29969"/>
                  <a:pt x="2121" y="30595"/>
                  <a:pt x="2468" y="31186"/>
                </a:cubicBezTo>
                <a:cubicBezTo>
                  <a:pt x="2561" y="31353"/>
                  <a:pt x="2773" y="31501"/>
                  <a:pt x="2898" y="31501"/>
                </a:cubicBezTo>
                <a:cubicBezTo>
                  <a:pt x="3006" y="31501"/>
                  <a:pt x="3047" y="31389"/>
                  <a:pt x="2885" y="31082"/>
                </a:cubicBezTo>
                <a:cubicBezTo>
                  <a:pt x="2503" y="30421"/>
                  <a:pt x="2155" y="29761"/>
                  <a:pt x="1877" y="29065"/>
                </a:cubicBezTo>
                <a:cubicBezTo>
                  <a:pt x="1599" y="28405"/>
                  <a:pt x="1356" y="27710"/>
                  <a:pt x="1147" y="27014"/>
                </a:cubicBezTo>
                <a:cubicBezTo>
                  <a:pt x="904" y="26041"/>
                  <a:pt x="765" y="25068"/>
                  <a:pt x="695" y="24059"/>
                </a:cubicBezTo>
                <a:cubicBezTo>
                  <a:pt x="661" y="23538"/>
                  <a:pt x="661" y="23017"/>
                  <a:pt x="695" y="22530"/>
                </a:cubicBezTo>
                <a:cubicBezTo>
                  <a:pt x="695" y="22043"/>
                  <a:pt x="765" y="21591"/>
                  <a:pt x="800" y="21139"/>
                </a:cubicBezTo>
                <a:cubicBezTo>
                  <a:pt x="904" y="20027"/>
                  <a:pt x="1113" y="18949"/>
                  <a:pt x="1425" y="17906"/>
                </a:cubicBezTo>
                <a:cubicBezTo>
                  <a:pt x="1634" y="17142"/>
                  <a:pt x="1877" y="16377"/>
                  <a:pt x="2155" y="15612"/>
                </a:cubicBezTo>
                <a:lnTo>
                  <a:pt x="2955" y="13248"/>
                </a:lnTo>
                <a:cubicBezTo>
                  <a:pt x="3546" y="11719"/>
                  <a:pt x="3998" y="10120"/>
                  <a:pt x="4311" y="8486"/>
                </a:cubicBezTo>
                <a:cubicBezTo>
                  <a:pt x="4450" y="7756"/>
                  <a:pt x="4519" y="7026"/>
                  <a:pt x="4554" y="6296"/>
                </a:cubicBezTo>
                <a:cubicBezTo>
                  <a:pt x="4589" y="5670"/>
                  <a:pt x="4554" y="5079"/>
                  <a:pt x="4485" y="4453"/>
                </a:cubicBezTo>
                <a:cubicBezTo>
                  <a:pt x="4380" y="3619"/>
                  <a:pt x="4137" y="2819"/>
                  <a:pt x="3824" y="2055"/>
                </a:cubicBezTo>
                <a:cubicBezTo>
                  <a:pt x="3546" y="1394"/>
                  <a:pt x="3129" y="768"/>
                  <a:pt x="2642" y="212"/>
                </a:cubicBezTo>
                <a:cubicBezTo>
                  <a:pt x="2520" y="57"/>
                  <a:pt x="2451" y="1"/>
                  <a:pt x="2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62"/>
          <p:cNvSpPr txBox="1">
            <a:spLocks noGrp="1"/>
          </p:cNvSpPr>
          <p:nvPr>
            <p:ph type="subTitle" idx="1"/>
          </p:nvPr>
        </p:nvSpPr>
        <p:spPr>
          <a:xfrm>
            <a:off x="-4767" y="3831613"/>
            <a:ext cx="2341988" cy="4577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 </a:t>
            </a:r>
            <a:r>
              <a:rPr lang="en-IN" dirty="0" err="1"/>
              <a:t>Subba</a:t>
            </a:r>
            <a:r>
              <a:rPr lang="en-IN" dirty="0"/>
              <a:t> Rayudu</a:t>
            </a:r>
            <a:endParaRPr dirty="0"/>
          </a:p>
        </p:txBody>
      </p:sp>
      <p:pic>
        <p:nvPicPr>
          <p:cNvPr id="7" name="Picture 6">
            <a:extLst>
              <a:ext uri="{FF2B5EF4-FFF2-40B4-BE49-F238E27FC236}">
                <a16:creationId xmlns:a16="http://schemas.microsoft.com/office/drawing/2014/main" id="{63F3E3F4-F92E-43A9-BFF3-4EE8BE383B4F}"/>
              </a:ext>
            </a:extLst>
          </p:cNvPr>
          <p:cNvPicPr>
            <a:picLocks noChangeAspect="1"/>
          </p:cNvPicPr>
          <p:nvPr/>
        </p:nvPicPr>
        <p:blipFill>
          <a:blip r:embed="rId3"/>
          <a:stretch>
            <a:fillRect/>
          </a:stretch>
        </p:blipFill>
        <p:spPr>
          <a:xfrm>
            <a:off x="330349" y="1508279"/>
            <a:ext cx="2075324" cy="2131343"/>
          </a:xfrm>
          <a:prstGeom prst="rect">
            <a:avLst/>
          </a:prstGeom>
        </p:spPr>
      </p:pic>
      <p:pic>
        <p:nvPicPr>
          <p:cNvPr id="11" name="Picture 10">
            <a:extLst>
              <a:ext uri="{FF2B5EF4-FFF2-40B4-BE49-F238E27FC236}">
                <a16:creationId xmlns:a16="http://schemas.microsoft.com/office/drawing/2014/main" id="{1F35F745-DEF7-4A68-90A0-1E2331C51BFB}"/>
              </a:ext>
            </a:extLst>
          </p:cNvPr>
          <p:cNvPicPr>
            <a:picLocks noChangeAspect="1"/>
          </p:cNvPicPr>
          <p:nvPr/>
        </p:nvPicPr>
        <p:blipFill>
          <a:blip r:embed="rId4"/>
          <a:stretch>
            <a:fillRect/>
          </a:stretch>
        </p:blipFill>
        <p:spPr>
          <a:xfrm>
            <a:off x="2645712" y="1539230"/>
            <a:ext cx="2075323" cy="2089795"/>
          </a:xfrm>
          <a:prstGeom prst="rect">
            <a:avLst/>
          </a:prstGeom>
        </p:spPr>
      </p:pic>
      <p:pic>
        <p:nvPicPr>
          <p:cNvPr id="15" name="Picture 14">
            <a:extLst>
              <a:ext uri="{FF2B5EF4-FFF2-40B4-BE49-F238E27FC236}">
                <a16:creationId xmlns:a16="http://schemas.microsoft.com/office/drawing/2014/main" id="{5A7F488F-7335-4928-A92D-78DD731A732D}"/>
              </a:ext>
            </a:extLst>
          </p:cNvPr>
          <p:cNvPicPr>
            <a:picLocks noChangeAspect="1"/>
          </p:cNvPicPr>
          <p:nvPr/>
        </p:nvPicPr>
        <p:blipFill>
          <a:blip r:embed="rId5"/>
          <a:stretch>
            <a:fillRect/>
          </a:stretch>
        </p:blipFill>
        <p:spPr>
          <a:xfrm>
            <a:off x="4954074" y="1539230"/>
            <a:ext cx="1820964" cy="2131343"/>
          </a:xfrm>
          <a:prstGeom prst="rect">
            <a:avLst/>
          </a:prstGeom>
        </p:spPr>
      </p:pic>
      <p:pic>
        <p:nvPicPr>
          <p:cNvPr id="17" name="Picture 16">
            <a:extLst>
              <a:ext uri="{FF2B5EF4-FFF2-40B4-BE49-F238E27FC236}">
                <a16:creationId xmlns:a16="http://schemas.microsoft.com/office/drawing/2014/main" id="{E07799D8-AA43-4666-9972-850C9ECEA0D6}"/>
              </a:ext>
            </a:extLst>
          </p:cNvPr>
          <p:cNvPicPr>
            <a:picLocks noChangeAspect="1"/>
          </p:cNvPicPr>
          <p:nvPr/>
        </p:nvPicPr>
        <p:blipFill>
          <a:blip r:embed="rId6"/>
          <a:stretch>
            <a:fillRect/>
          </a:stretch>
        </p:blipFill>
        <p:spPr>
          <a:xfrm>
            <a:off x="7024711" y="1539231"/>
            <a:ext cx="1952491" cy="2104253"/>
          </a:xfrm>
          <a:prstGeom prst="rect">
            <a:avLst/>
          </a:prstGeom>
        </p:spPr>
      </p:pic>
      <p:sp>
        <p:nvSpPr>
          <p:cNvPr id="58" name="Google Shape;801;p62">
            <a:extLst>
              <a:ext uri="{FF2B5EF4-FFF2-40B4-BE49-F238E27FC236}">
                <a16:creationId xmlns:a16="http://schemas.microsoft.com/office/drawing/2014/main" id="{9FDD8D5D-A9EA-4E94-A346-B913575E96C8}"/>
              </a:ext>
            </a:extLst>
          </p:cNvPr>
          <p:cNvSpPr txBox="1">
            <a:spLocks/>
          </p:cNvSpPr>
          <p:nvPr/>
        </p:nvSpPr>
        <p:spPr>
          <a:xfrm>
            <a:off x="2403233" y="3827621"/>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K </a:t>
            </a:r>
            <a:r>
              <a:rPr lang="en-IN" dirty="0" err="1"/>
              <a:t>Kartthik</a:t>
            </a:r>
            <a:endParaRPr lang="en-IN" dirty="0"/>
          </a:p>
        </p:txBody>
      </p:sp>
      <p:sp>
        <p:nvSpPr>
          <p:cNvPr id="59" name="Google Shape;801;p62">
            <a:extLst>
              <a:ext uri="{FF2B5EF4-FFF2-40B4-BE49-F238E27FC236}">
                <a16:creationId xmlns:a16="http://schemas.microsoft.com/office/drawing/2014/main" id="{B85B4D3A-3B48-483F-93AC-CFC3820AF9C7}"/>
              </a:ext>
            </a:extLst>
          </p:cNvPr>
          <p:cNvSpPr txBox="1">
            <a:spLocks/>
          </p:cNvSpPr>
          <p:nvPr/>
        </p:nvSpPr>
        <p:spPr>
          <a:xfrm>
            <a:off x="4717205" y="3872350"/>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D Krishna Karthik</a:t>
            </a:r>
          </a:p>
        </p:txBody>
      </p:sp>
      <p:sp>
        <p:nvSpPr>
          <p:cNvPr id="60" name="Google Shape;801;p62">
            <a:extLst>
              <a:ext uri="{FF2B5EF4-FFF2-40B4-BE49-F238E27FC236}">
                <a16:creationId xmlns:a16="http://schemas.microsoft.com/office/drawing/2014/main" id="{ABB8A1FE-2DC6-46A3-95F4-0032DC6E208E}"/>
              </a:ext>
            </a:extLst>
          </p:cNvPr>
          <p:cNvSpPr txBox="1">
            <a:spLocks/>
          </p:cNvSpPr>
          <p:nvPr/>
        </p:nvSpPr>
        <p:spPr>
          <a:xfrm>
            <a:off x="6635214" y="3889275"/>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B Yakub</a:t>
            </a:r>
          </a:p>
        </p:txBody>
      </p:sp>
      <p:sp>
        <p:nvSpPr>
          <p:cNvPr id="61" name="Google Shape;801;p62">
            <a:extLst>
              <a:ext uri="{FF2B5EF4-FFF2-40B4-BE49-F238E27FC236}">
                <a16:creationId xmlns:a16="http://schemas.microsoft.com/office/drawing/2014/main" id="{36DA6F16-4E9F-412F-9AFA-6C5645F73385}"/>
              </a:ext>
            </a:extLst>
          </p:cNvPr>
          <p:cNvSpPr txBox="1">
            <a:spLocks/>
          </p:cNvSpPr>
          <p:nvPr/>
        </p:nvSpPr>
        <p:spPr>
          <a:xfrm>
            <a:off x="-84799" y="4203869"/>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20CS1022</a:t>
            </a:r>
          </a:p>
        </p:txBody>
      </p:sp>
      <p:sp>
        <p:nvSpPr>
          <p:cNvPr id="62" name="Google Shape;801;p62">
            <a:extLst>
              <a:ext uri="{FF2B5EF4-FFF2-40B4-BE49-F238E27FC236}">
                <a16:creationId xmlns:a16="http://schemas.microsoft.com/office/drawing/2014/main" id="{1C95CB9B-0FB1-4F52-909D-A37DCD514EC6}"/>
              </a:ext>
            </a:extLst>
          </p:cNvPr>
          <p:cNvSpPr txBox="1">
            <a:spLocks/>
          </p:cNvSpPr>
          <p:nvPr/>
        </p:nvSpPr>
        <p:spPr>
          <a:xfrm>
            <a:off x="2425275" y="4238124"/>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20CS1054</a:t>
            </a:r>
          </a:p>
        </p:txBody>
      </p:sp>
      <p:sp>
        <p:nvSpPr>
          <p:cNvPr id="63" name="Google Shape;801;p62">
            <a:extLst>
              <a:ext uri="{FF2B5EF4-FFF2-40B4-BE49-F238E27FC236}">
                <a16:creationId xmlns:a16="http://schemas.microsoft.com/office/drawing/2014/main" id="{C94BF072-1E8D-481E-B840-5A1D951C229D}"/>
              </a:ext>
            </a:extLst>
          </p:cNvPr>
          <p:cNvSpPr txBox="1">
            <a:spLocks/>
          </p:cNvSpPr>
          <p:nvPr/>
        </p:nvSpPr>
        <p:spPr>
          <a:xfrm>
            <a:off x="4637173" y="4255049"/>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20CS1028</a:t>
            </a:r>
          </a:p>
        </p:txBody>
      </p:sp>
      <p:sp>
        <p:nvSpPr>
          <p:cNvPr id="64" name="Google Shape;801;p62">
            <a:extLst>
              <a:ext uri="{FF2B5EF4-FFF2-40B4-BE49-F238E27FC236}">
                <a16:creationId xmlns:a16="http://schemas.microsoft.com/office/drawing/2014/main" id="{4E1E3656-7C19-4EC7-8194-613EB46F501B}"/>
              </a:ext>
            </a:extLst>
          </p:cNvPr>
          <p:cNvSpPr txBox="1">
            <a:spLocks/>
          </p:cNvSpPr>
          <p:nvPr/>
        </p:nvSpPr>
        <p:spPr>
          <a:xfrm>
            <a:off x="6657256" y="4255049"/>
            <a:ext cx="2341988" cy="457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800"/>
              <a:buFont typeface="Kalam"/>
              <a:buNone/>
              <a:defRPr sz="1400" b="1" i="0" u="none" strike="noStrike" cap="none">
                <a:solidFill>
                  <a:srgbClr val="FFFFFF"/>
                </a:solidFill>
                <a:latin typeface="Kalam"/>
                <a:ea typeface="Kalam"/>
                <a:cs typeface="Kalam"/>
                <a:sym typeface="Kalam"/>
              </a:defRPr>
            </a:lvl1pPr>
            <a:lvl2pPr marL="914400" marR="0" lvl="1"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2pPr>
            <a:lvl3pPr marL="1371600" marR="0" lvl="2"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3pPr>
            <a:lvl4pPr marL="1828800" marR="0" lvl="3"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4pPr>
            <a:lvl5pPr marL="2286000" marR="0" lvl="4"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5pPr>
            <a:lvl6pPr marL="2743200" marR="0" lvl="5"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6pPr>
            <a:lvl7pPr marL="3200400" marR="0" lvl="6"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7pPr>
            <a:lvl8pPr marL="3657600" marR="0" lvl="7"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8pPr>
            <a:lvl9pPr marL="4114800" marR="0" lvl="8" indent="-317500" algn="ctr" rtl="0">
              <a:lnSpc>
                <a:spcPct val="100000"/>
              </a:lnSpc>
              <a:spcBef>
                <a:spcPts val="0"/>
              </a:spcBef>
              <a:spcAft>
                <a:spcPts val="0"/>
              </a:spcAft>
              <a:buClr>
                <a:srgbClr val="FFFFFF"/>
              </a:buClr>
              <a:buSzPts val="1800"/>
              <a:buFont typeface="Kalam"/>
              <a:buNone/>
              <a:defRPr sz="1800" b="1" i="0" u="none" strike="noStrike" cap="none">
                <a:solidFill>
                  <a:srgbClr val="FFFFFF"/>
                </a:solidFill>
                <a:latin typeface="Kalam"/>
                <a:ea typeface="Kalam"/>
                <a:cs typeface="Kalam"/>
                <a:sym typeface="Kalam"/>
              </a:defRPr>
            </a:lvl9pPr>
          </a:lstStyle>
          <a:p>
            <a:pPr marL="0" indent="0"/>
            <a:r>
              <a:rPr lang="en-IN" dirty="0"/>
              <a:t>20CS1019</a:t>
            </a:r>
          </a:p>
        </p:txBody>
      </p:sp>
      <p:sp>
        <p:nvSpPr>
          <p:cNvPr id="32" name="TextBox 31">
            <a:extLst>
              <a:ext uri="{FF2B5EF4-FFF2-40B4-BE49-F238E27FC236}">
                <a16:creationId xmlns:a16="http://schemas.microsoft.com/office/drawing/2014/main" id="{695C963F-3565-465D-A5BF-34839CA97190}"/>
              </a:ext>
            </a:extLst>
          </p:cNvPr>
          <p:cNvSpPr txBox="1"/>
          <p:nvPr/>
        </p:nvSpPr>
        <p:spPr>
          <a:xfrm>
            <a:off x="3506094" y="153778"/>
            <a:ext cx="2262158" cy="646331"/>
          </a:xfrm>
          <a:prstGeom prst="rect">
            <a:avLst/>
          </a:prstGeom>
          <a:noFill/>
        </p:spPr>
        <p:txBody>
          <a:bodyPr wrap="none" rtlCol="0">
            <a:spAutoFit/>
          </a:bodyPr>
          <a:lstStyle/>
          <a:p>
            <a:r>
              <a:rPr lang="en-IN" sz="3600" u="sng" dirty="0">
                <a:solidFill>
                  <a:schemeClr val="bg1"/>
                </a:solidFill>
              </a:rPr>
              <a:t>Our Team</a:t>
            </a:r>
          </a:p>
        </p:txBody>
      </p:sp>
    </p:spTree>
    <p:extLst>
      <p:ext uri="{BB962C8B-B14F-4D97-AF65-F5344CB8AC3E}">
        <p14:creationId xmlns:p14="http://schemas.microsoft.com/office/powerpoint/2010/main" val="1474097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
                                        </p:tgtEl>
                                        <p:attrNameLst>
                                          <p:attrName>style.visibility</p:attrName>
                                        </p:attrNameLst>
                                      </p:cBhvr>
                                      <p:to>
                                        <p:strVal val="visible"/>
                                      </p:to>
                                    </p:set>
                                    <p:anim calcmode="lin" valueType="num">
                                      <p:cBhvr additive="base">
                                        <p:cTn id="7" dur="500" fill="hold"/>
                                        <p:tgtEl>
                                          <p:spTgt spid="798"/>
                                        </p:tgtEl>
                                        <p:attrNameLst>
                                          <p:attrName>ppt_x</p:attrName>
                                        </p:attrNameLst>
                                      </p:cBhvr>
                                      <p:tavLst>
                                        <p:tav tm="0">
                                          <p:val>
                                            <p:strVal val="#ppt_x"/>
                                          </p:val>
                                        </p:tav>
                                        <p:tav tm="100000">
                                          <p:val>
                                            <p:strVal val="#ppt_x"/>
                                          </p:val>
                                        </p:tav>
                                      </p:tavLst>
                                    </p:anim>
                                    <p:anim calcmode="lin" valueType="num">
                                      <p:cBhvr additive="base">
                                        <p:cTn id="8" dur="500" fill="hold"/>
                                        <p:tgtEl>
                                          <p:spTgt spid="7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1">
                                            <p:txEl>
                                              <p:pRg st="0" end="0"/>
                                            </p:txEl>
                                          </p:spTgt>
                                        </p:tgtEl>
                                        <p:attrNameLst>
                                          <p:attrName>style.visibility</p:attrName>
                                        </p:attrNameLst>
                                      </p:cBhvr>
                                      <p:to>
                                        <p:strVal val="visible"/>
                                      </p:to>
                                    </p:set>
                                    <p:anim calcmode="lin" valueType="num">
                                      <p:cBhvr additive="base">
                                        <p:cTn id="11" dur="500" fill="hold"/>
                                        <p:tgtEl>
                                          <p:spTgt spid="80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01">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ppt_x"/>
                                          </p:val>
                                        </p:tav>
                                        <p:tav tm="100000">
                                          <p:val>
                                            <p:strVal val="#ppt_x"/>
                                          </p:val>
                                        </p:tav>
                                      </p:tavLst>
                                    </p:anim>
                                    <p:anim calcmode="lin" valueType="num">
                                      <p:cBhvr additive="base">
                                        <p:cTn id="40" dur="500" fill="hold"/>
                                        <p:tgtEl>
                                          <p:spTgt spid="6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500" fill="hold"/>
                                        <p:tgtEl>
                                          <p:spTgt spid="64"/>
                                        </p:tgtEl>
                                        <p:attrNameLst>
                                          <p:attrName>ppt_x</p:attrName>
                                        </p:attrNameLst>
                                      </p:cBhvr>
                                      <p:tavLst>
                                        <p:tav tm="0">
                                          <p:val>
                                            <p:strVal val="#ppt_x"/>
                                          </p:val>
                                        </p:tav>
                                        <p:tav tm="100000">
                                          <p:val>
                                            <p:strVal val="#ppt_x"/>
                                          </p:val>
                                        </p:tav>
                                      </p:tavLst>
                                    </p:anim>
                                    <p:anim calcmode="lin" valueType="num">
                                      <p:cBhvr additive="base">
                                        <p:cTn id="5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0" animBg="1"/>
      <p:bldP spid="801" grpId="0" build="p"/>
      <p:bldP spid="58" grpId="0"/>
      <p:bldP spid="59" grpId="0"/>
      <p:bldP spid="60" grpId="0"/>
      <p:bldP spid="61" grpId="0"/>
      <p:bldP spid="62" grpId="0"/>
      <p:bldP spid="63"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81;p64">
            <a:extLst>
              <a:ext uri="{FF2B5EF4-FFF2-40B4-BE49-F238E27FC236}">
                <a16:creationId xmlns:a16="http://schemas.microsoft.com/office/drawing/2014/main" id="{3BF2BBEA-9CA3-4894-AE68-7BC6339309EB}"/>
              </a:ext>
            </a:extLst>
          </p:cNvPr>
          <p:cNvSpPr/>
          <p:nvPr/>
        </p:nvSpPr>
        <p:spPr>
          <a:xfrm>
            <a:off x="1226238" y="2311434"/>
            <a:ext cx="395100" cy="3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482;p64">
            <a:extLst>
              <a:ext uri="{FF2B5EF4-FFF2-40B4-BE49-F238E27FC236}">
                <a16:creationId xmlns:a16="http://schemas.microsoft.com/office/drawing/2014/main" id="{177DBB8B-9FA8-4247-A4EE-4063EB9FC4C2}"/>
              </a:ext>
            </a:extLst>
          </p:cNvPr>
          <p:cNvGrpSpPr/>
          <p:nvPr/>
        </p:nvGrpSpPr>
        <p:grpSpPr>
          <a:xfrm>
            <a:off x="1143897" y="2368283"/>
            <a:ext cx="407391" cy="407391"/>
            <a:chOff x="4500573" y="2571753"/>
            <a:chExt cx="417024" cy="417024"/>
          </a:xfrm>
        </p:grpSpPr>
        <p:sp>
          <p:nvSpPr>
            <p:cNvPr id="4" name="Google Shape;1483;p64">
              <a:extLst>
                <a:ext uri="{FF2B5EF4-FFF2-40B4-BE49-F238E27FC236}">
                  <a16:creationId xmlns:a16="http://schemas.microsoft.com/office/drawing/2014/main" id="{1CE5510E-8763-45B0-8BBA-F9C96C595F20}"/>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84;p64">
              <a:extLst>
                <a:ext uri="{FF2B5EF4-FFF2-40B4-BE49-F238E27FC236}">
                  <a16:creationId xmlns:a16="http://schemas.microsoft.com/office/drawing/2014/main" id="{5631C074-1EAB-4434-B4BB-46C1B7BA7803}"/>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5;p64">
            <a:extLst>
              <a:ext uri="{FF2B5EF4-FFF2-40B4-BE49-F238E27FC236}">
                <a16:creationId xmlns:a16="http://schemas.microsoft.com/office/drawing/2014/main" id="{64AAC1EB-2E58-4845-B188-E9EE74B1ED51}"/>
              </a:ext>
            </a:extLst>
          </p:cNvPr>
          <p:cNvSpPr/>
          <p:nvPr/>
        </p:nvSpPr>
        <p:spPr>
          <a:xfrm>
            <a:off x="1633638" y="3075546"/>
            <a:ext cx="395100" cy="3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6;p64">
            <a:extLst>
              <a:ext uri="{FF2B5EF4-FFF2-40B4-BE49-F238E27FC236}">
                <a16:creationId xmlns:a16="http://schemas.microsoft.com/office/drawing/2014/main" id="{18B5DAE5-ADFC-43B5-A871-E0B11C94C25E}"/>
              </a:ext>
            </a:extLst>
          </p:cNvPr>
          <p:cNvSpPr/>
          <p:nvPr/>
        </p:nvSpPr>
        <p:spPr>
          <a:xfrm>
            <a:off x="1551311" y="3132399"/>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7;p64">
            <a:extLst>
              <a:ext uri="{FF2B5EF4-FFF2-40B4-BE49-F238E27FC236}">
                <a16:creationId xmlns:a16="http://schemas.microsoft.com/office/drawing/2014/main" id="{FB04C53C-5A46-44EE-A8FE-EE0F457B409A}"/>
              </a:ext>
            </a:extLst>
          </p:cNvPr>
          <p:cNvSpPr/>
          <p:nvPr/>
        </p:nvSpPr>
        <p:spPr>
          <a:xfrm>
            <a:off x="2269650" y="2469646"/>
            <a:ext cx="395100" cy="36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88;p64">
            <a:extLst>
              <a:ext uri="{FF2B5EF4-FFF2-40B4-BE49-F238E27FC236}">
                <a16:creationId xmlns:a16="http://schemas.microsoft.com/office/drawing/2014/main" id="{46BA9D76-9A4D-4101-85B3-507CFC366403}"/>
              </a:ext>
            </a:extLst>
          </p:cNvPr>
          <p:cNvGrpSpPr/>
          <p:nvPr/>
        </p:nvGrpSpPr>
        <p:grpSpPr>
          <a:xfrm>
            <a:off x="2187289" y="2526487"/>
            <a:ext cx="407432" cy="407391"/>
            <a:chOff x="812101" y="2571761"/>
            <a:chExt cx="417066" cy="417024"/>
          </a:xfrm>
        </p:grpSpPr>
        <p:sp>
          <p:nvSpPr>
            <p:cNvPr id="10" name="Google Shape;1489;p64">
              <a:extLst>
                <a:ext uri="{FF2B5EF4-FFF2-40B4-BE49-F238E27FC236}">
                  <a16:creationId xmlns:a16="http://schemas.microsoft.com/office/drawing/2014/main" id="{CEA6C821-D565-4740-82D5-39F054A366C8}"/>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0;p64">
              <a:extLst>
                <a:ext uri="{FF2B5EF4-FFF2-40B4-BE49-F238E27FC236}">
                  <a16:creationId xmlns:a16="http://schemas.microsoft.com/office/drawing/2014/main" id="{2AC4452B-63FF-4389-8446-2D418517C857}"/>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1;p64">
              <a:extLst>
                <a:ext uri="{FF2B5EF4-FFF2-40B4-BE49-F238E27FC236}">
                  <a16:creationId xmlns:a16="http://schemas.microsoft.com/office/drawing/2014/main" id="{8BBB2819-6AF7-47A1-B52E-2E2F35CFF5C3}"/>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2;p64">
              <a:extLst>
                <a:ext uri="{FF2B5EF4-FFF2-40B4-BE49-F238E27FC236}">
                  <a16:creationId xmlns:a16="http://schemas.microsoft.com/office/drawing/2014/main" id="{F413CF43-CD0E-4354-96A9-9D05B337A976}"/>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93;p64">
            <a:extLst>
              <a:ext uri="{FF2B5EF4-FFF2-40B4-BE49-F238E27FC236}">
                <a16:creationId xmlns:a16="http://schemas.microsoft.com/office/drawing/2014/main" id="{4C1B4E13-A707-4EE2-AFD6-2A2D1E46DB93}"/>
              </a:ext>
            </a:extLst>
          </p:cNvPr>
          <p:cNvSpPr/>
          <p:nvPr/>
        </p:nvSpPr>
        <p:spPr>
          <a:xfrm>
            <a:off x="2677050" y="3214909"/>
            <a:ext cx="395100" cy="36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494;p64">
            <a:extLst>
              <a:ext uri="{FF2B5EF4-FFF2-40B4-BE49-F238E27FC236}">
                <a16:creationId xmlns:a16="http://schemas.microsoft.com/office/drawing/2014/main" id="{C3378B49-B6F3-46DF-9412-0D33E4E4EDE1}"/>
              </a:ext>
            </a:extLst>
          </p:cNvPr>
          <p:cNvGrpSpPr/>
          <p:nvPr/>
        </p:nvGrpSpPr>
        <p:grpSpPr>
          <a:xfrm>
            <a:off x="2598817" y="3275857"/>
            <a:ext cx="399178" cy="399178"/>
            <a:chOff x="2038375" y="3798025"/>
            <a:chExt cx="841792" cy="841792"/>
          </a:xfrm>
        </p:grpSpPr>
        <p:sp>
          <p:nvSpPr>
            <p:cNvPr id="16" name="Google Shape;1495;p64">
              <a:extLst>
                <a:ext uri="{FF2B5EF4-FFF2-40B4-BE49-F238E27FC236}">
                  <a16:creationId xmlns:a16="http://schemas.microsoft.com/office/drawing/2014/main" id="{0088DC2F-C167-4C0F-94D2-3748CE5FDDE0}"/>
                </a:ext>
              </a:extLst>
            </p:cNvPr>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6;p64">
              <a:extLst>
                <a:ext uri="{FF2B5EF4-FFF2-40B4-BE49-F238E27FC236}">
                  <a16:creationId xmlns:a16="http://schemas.microsoft.com/office/drawing/2014/main" id="{A63005EF-845B-470A-B6DA-D5D7D2EDEFE0}"/>
                </a:ext>
              </a:extLst>
            </p:cNvPr>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478;p64">
            <a:extLst>
              <a:ext uri="{FF2B5EF4-FFF2-40B4-BE49-F238E27FC236}">
                <a16:creationId xmlns:a16="http://schemas.microsoft.com/office/drawing/2014/main" id="{ADBCB929-7D71-48E8-8248-259BCBA2BE9D}"/>
              </a:ext>
            </a:extLst>
          </p:cNvPr>
          <p:cNvSpPr txBox="1">
            <a:spLocks/>
          </p:cNvSpPr>
          <p:nvPr/>
        </p:nvSpPr>
        <p:spPr>
          <a:xfrm>
            <a:off x="713677" y="611718"/>
            <a:ext cx="5492247" cy="13923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200" b="1" dirty="0">
                <a:solidFill>
                  <a:schemeClr val="bg2"/>
                </a:solidFill>
              </a:rPr>
              <a:t>Thank you!</a:t>
            </a:r>
          </a:p>
        </p:txBody>
      </p:sp>
      <p:grpSp>
        <p:nvGrpSpPr>
          <p:cNvPr id="45" name="Google Shape;1497;p64">
            <a:extLst>
              <a:ext uri="{FF2B5EF4-FFF2-40B4-BE49-F238E27FC236}">
                <a16:creationId xmlns:a16="http://schemas.microsoft.com/office/drawing/2014/main" id="{CB7AA537-1C21-45EB-913C-22EC6CA5FCB3}"/>
              </a:ext>
            </a:extLst>
          </p:cNvPr>
          <p:cNvGrpSpPr/>
          <p:nvPr/>
        </p:nvGrpSpPr>
        <p:grpSpPr>
          <a:xfrm>
            <a:off x="7265180" y="511705"/>
            <a:ext cx="914581" cy="917816"/>
            <a:chOff x="-100924" y="70543"/>
            <a:chExt cx="914581" cy="917816"/>
          </a:xfrm>
        </p:grpSpPr>
        <p:sp>
          <p:nvSpPr>
            <p:cNvPr id="46" name="Google Shape;1498;p64">
              <a:extLst>
                <a:ext uri="{FF2B5EF4-FFF2-40B4-BE49-F238E27FC236}">
                  <a16:creationId xmlns:a16="http://schemas.microsoft.com/office/drawing/2014/main" id="{12FA8BDB-778B-4889-AF15-796111157066}"/>
                </a:ext>
              </a:extLst>
            </p:cNvPr>
            <p:cNvSpPr/>
            <p:nvPr/>
          </p:nvSpPr>
          <p:spPr>
            <a:xfrm>
              <a:off x="-100924" y="322659"/>
              <a:ext cx="665700" cy="66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499;p64">
              <a:extLst>
                <a:ext uri="{FF2B5EF4-FFF2-40B4-BE49-F238E27FC236}">
                  <a16:creationId xmlns:a16="http://schemas.microsoft.com/office/drawing/2014/main" id="{A4197CBD-A3C2-4DCB-8527-6D16252AD367}"/>
                </a:ext>
              </a:extLst>
            </p:cNvPr>
            <p:cNvGrpSpPr/>
            <p:nvPr/>
          </p:nvGrpSpPr>
          <p:grpSpPr>
            <a:xfrm>
              <a:off x="-1501" y="70543"/>
              <a:ext cx="815158" cy="803226"/>
              <a:chOff x="5701350" y="2990650"/>
              <a:chExt cx="459425" cy="452700"/>
            </a:xfrm>
          </p:grpSpPr>
          <p:sp>
            <p:nvSpPr>
              <p:cNvPr id="48" name="Google Shape;1500;p64">
                <a:extLst>
                  <a:ext uri="{FF2B5EF4-FFF2-40B4-BE49-F238E27FC236}">
                    <a16:creationId xmlns:a16="http://schemas.microsoft.com/office/drawing/2014/main" id="{A67215FB-2DFA-4341-A9DC-5212A8996800}"/>
                  </a:ext>
                </a:extLst>
              </p:cNvPr>
              <p:cNvSpPr/>
              <p:nvPr/>
            </p:nvSpPr>
            <p:spPr>
              <a:xfrm>
                <a:off x="5892525" y="3179025"/>
                <a:ext cx="102500" cy="90300"/>
              </a:xfrm>
              <a:custGeom>
                <a:avLst/>
                <a:gdLst/>
                <a:ahLst/>
                <a:cxnLst/>
                <a:rect l="l" t="t" r="r" b="b"/>
                <a:pathLst>
                  <a:path w="4100" h="3612" extrusionOk="0">
                    <a:moveTo>
                      <a:pt x="1862" y="285"/>
                    </a:moveTo>
                    <a:cubicBezTo>
                      <a:pt x="3499" y="304"/>
                      <a:pt x="3703" y="3197"/>
                      <a:pt x="1915" y="3338"/>
                    </a:cubicBezTo>
                    <a:cubicBezTo>
                      <a:pt x="1881" y="3341"/>
                      <a:pt x="1848" y="3342"/>
                      <a:pt x="1814" y="3342"/>
                    </a:cubicBezTo>
                    <a:cubicBezTo>
                      <a:pt x="1781" y="3342"/>
                      <a:pt x="1747" y="3341"/>
                      <a:pt x="1714" y="3338"/>
                    </a:cubicBezTo>
                    <a:cubicBezTo>
                      <a:pt x="2045" y="3146"/>
                      <a:pt x="2370" y="2937"/>
                      <a:pt x="2689" y="2726"/>
                    </a:cubicBezTo>
                    <a:cubicBezTo>
                      <a:pt x="2729" y="2698"/>
                      <a:pt x="2705" y="2640"/>
                      <a:pt x="2666" y="2640"/>
                    </a:cubicBezTo>
                    <a:cubicBezTo>
                      <a:pt x="2659" y="2640"/>
                      <a:pt x="2651" y="2642"/>
                      <a:pt x="2643" y="2647"/>
                    </a:cubicBezTo>
                    <a:cubicBezTo>
                      <a:pt x="2291" y="2862"/>
                      <a:pt x="1937" y="3082"/>
                      <a:pt x="1599" y="3321"/>
                    </a:cubicBezTo>
                    <a:cubicBezTo>
                      <a:pt x="1207" y="3254"/>
                      <a:pt x="856" y="3010"/>
                      <a:pt x="628" y="2679"/>
                    </a:cubicBezTo>
                    <a:cubicBezTo>
                      <a:pt x="963" y="2492"/>
                      <a:pt x="1272" y="2264"/>
                      <a:pt x="1553" y="2003"/>
                    </a:cubicBezTo>
                    <a:cubicBezTo>
                      <a:pt x="1582" y="1977"/>
                      <a:pt x="1555" y="1939"/>
                      <a:pt x="1523" y="1939"/>
                    </a:cubicBezTo>
                    <a:cubicBezTo>
                      <a:pt x="1514" y="1939"/>
                      <a:pt x="1505" y="1942"/>
                      <a:pt x="1497" y="1949"/>
                    </a:cubicBezTo>
                    <a:cubicBezTo>
                      <a:pt x="1207" y="2186"/>
                      <a:pt x="899" y="2404"/>
                      <a:pt x="579" y="2602"/>
                    </a:cubicBezTo>
                    <a:cubicBezTo>
                      <a:pt x="439" y="2377"/>
                      <a:pt x="362" y="2119"/>
                      <a:pt x="354" y="1855"/>
                    </a:cubicBezTo>
                    <a:cubicBezTo>
                      <a:pt x="354" y="1823"/>
                      <a:pt x="356" y="1792"/>
                      <a:pt x="357" y="1761"/>
                    </a:cubicBezTo>
                    <a:cubicBezTo>
                      <a:pt x="369" y="1761"/>
                      <a:pt x="380" y="1756"/>
                      <a:pt x="386" y="1746"/>
                    </a:cubicBezTo>
                    <a:cubicBezTo>
                      <a:pt x="695" y="1404"/>
                      <a:pt x="1025" y="1080"/>
                      <a:pt x="1376" y="780"/>
                    </a:cubicBezTo>
                    <a:cubicBezTo>
                      <a:pt x="1415" y="748"/>
                      <a:pt x="1380" y="698"/>
                      <a:pt x="1339" y="698"/>
                    </a:cubicBezTo>
                    <a:cubicBezTo>
                      <a:pt x="1328" y="698"/>
                      <a:pt x="1316" y="702"/>
                      <a:pt x="1306" y="710"/>
                    </a:cubicBezTo>
                    <a:cubicBezTo>
                      <a:pt x="960" y="986"/>
                      <a:pt x="644" y="1298"/>
                      <a:pt x="367" y="1644"/>
                    </a:cubicBezTo>
                    <a:cubicBezTo>
                      <a:pt x="459" y="887"/>
                      <a:pt x="1105" y="425"/>
                      <a:pt x="1841" y="299"/>
                    </a:cubicBezTo>
                    <a:cubicBezTo>
                      <a:pt x="1851" y="296"/>
                      <a:pt x="1854" y="289"/>
                      <a:pt x="1862" y="285"/>
                    </a:cubicBezTo>
                    <a:close/>
                    <a:moveTo>
                      <a:pt x="1970" y="1"/>
                    </a:moveTo>
                    <a:cubicBezTo>
                      <a:pt x="1810" y="1"/>
                      <a:pt x="1638" y="29"/>
                      <a:pt x="1456" y="92"/>
                    </a:cubicBezTo>
                    <a:cubicBezTo>
                      <a:pt x="1411" y="105"/>
                      <a:pt x="1379" y="143"/>
                      <a:pt x="1374" y="189"/>
                    </a:cubicBezTo>
                    <a:cubicBezTo>
                      <a:pt x="566" y="384"/>
                      <a:pt x="0" y="1174"/>
                      <a:pt x="120" y="2049"/>
                    </a:cubicBezTo>
                    <a:cubicBezTo>
                      <a:pt x="232" y="2873"/>
                      <a:pt x="980" y="3612"/>
                      <a:pt x="1824" y="3612"/>
                    </a:cubicBezTo>
                    <a:cubicBezTo>
                      <a:pt x="1872" y="3612"/>
                      <a:pt x="1920" y="3609"/>
                      <a:pt x="1969" y="3605"/>
                    </a:cubicBezTo>
                    <a:cubicBezTo>
                      <a:pt x="4100" y="3391"/>
                      <a:pt x="3714"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01;p64">
                <a:extLst>
                  <a:ext uri="{FF2B5EF4-FFF2-40B4-BE49-F238E27FC236}">
                    <a16:creationId xmlns:a16="http://schemas.microsoft.com/office/drawing/2014/main" id="{1189CC12-2736-4DFF-81E2-4AE5C43AD29F}"/>
                  </a:ext>
                </a:extLst>
              </p:cNvPr>
              <p:cNvSpPr/>
              <p:nvPr/>
            </p:nvSpPr>
            <p:spPr>
              <a:xfrm>
                <a:off x="5701350" y="2990650"/>
                <a:ext cx="459425" cy="452700"/>
              </a:xfrm>
              <a:custGeom>
                <a:avLst/>
                <a:gdLst/>
                <a:ahLst/>
                <a:cxnLst/>
                <a:rect l="l" t="t" r="r" b="b"/>
                <a:pathLst>
                  <a:path w="18377" h="18108" extrusionOk="0">
                    <a:moveTo>
                      <a:pt x="12836" y="296"/>
                    </a:moveTo>
                    <a:cubicBezTo>
                      <a:pt x="12958" y="296"/>
                      <a:pt x="13082" y="302"/>
                      <a:pt x="13208" y="316"/>
                    </a:cubicBezTo>
                    <a:lnTo>
                      <a:pt x="13210" y="316"/>
                    </a:lnTo>
                    <a:cubicBezTo>
                      <a:pt x="13213" y="321"/>
                      <a:pt x="13218" y="326"/>
                      <a:pt x="13221" y="330"/>
                    </a:cubicBezTo>
                    <a:cubicBezTo>
                      <a:pt x="14211" y="1183"/>
                      <a:pt x="13785" y="3402"/>
                      <a:pt x="13476" y="4831"/>
                    </a:cubicBezTo>
                    <a:cubicBezTo>
                      <a:pt x="12611" y="4879"/>
                      <a:pt x="11718" y="5029"/>
                      <a:pt x="10870" y="5223"/>
                    </a:cubicBezTo>
                    <a:cubicBezTo>
                      <a:pt x="10333" y="4431"/>
                      <a:pt x="9727" y="3620"/>
                      <a:pt x="9063" y="2914"/>
                    </a:cubicBezTo>
                    <a:cubicBezTo>
                      <a:pt x="9994" y="1443"/>
                      <a:pt x="11230" y="296"/>
                      <a:pt x="12836" y="296"/>
                    </a:cubicBezTo>
                    <a:close/>
                    <a:moveTo>
                      <a:pt x="8905" y="3169"/>
                    </a:moveTo>
                    <a:cubicBezTo>
                      <a:pt x="9512" y="3822"/>
                      <a:pt x="10070" y="4565"/>
                      <a:pt x="10569" y="5294"/>
                    </a:cubicBezTo>
                    <a:cubicBezTo>
                      <a:pt x="9445" y="5568"/>
                      <a:pt x="8420" y="5909"/>
                      <a:pt x="7665" y="6183"/>
                    </a:cubicBezTo>
                    <a:cubicBezTo>
                      <a:pt x="7616" y="6202"/>
                      <a:pt x="7566" y="6221"/>
                      <a:pt x="7517" y="6240"/>
                    </a:cubicBezTo>
                    <a:cubicBezTo>
                      <a:pt x="7864" y="5250"/>
                      <a:pt x="8320" y="4152"/>
                      <a:pt x="8905" y="3169"/>
                    </a:cubicBezTo>
                    <a:close/>
                    <a:moveTo>
                      <a:pt x="5225" y="1113"/>
                    </a:moveTo>
                    <a:cubicBezTo>
                      <a:pt x="6487" y="1113"/>
                      <a:pt x="7661" y="1891"/>
                      <a:pt x="8699" y="2954"/>
                    </a:cubicBezTo>
                    <a:cubicBezTo>
                      <a:pt x="8041" y="4057"/>
                      <a:pt x="7538" y="5300"/>
                      <a:pt x="7173" y="6373"/>
                    </a:cubicBezTo>
                    <a:cubicBezTo>
                      <a:pt x="6129" y="6777"/>
                      <a:pt x="5118" y="7263"/>
                      <a:pt x="4149" y="7824"/>
                    </a:cubicBezTo>
                    <a:cubicBezTo>
                      <a:pt x="3084" y="5544"/>
                      <a:pt x="2431" y="2904"/>
                      <a:pt x="4149" y="1342"/>
                    </a:cubicBezTo>
                    <a:cubicBezTo>
                      <a:pt x="4162" y="1330"/>
                      <a:pt x="4171" y="1314"/>
                      <a:pt x="4175" y="1296"/>
                    </a:cubicBezTo>
                    <a:cubicBezTo>
                      <a:pt x="4531" y="1171"/>
                      <a:pt x="4881" y="1113"/>
                      <a:pt x="5225" y="1113"/>
                    </a:cubicBezTo>
                    <a:close/>
                    <a:moveTo>
                      <a:pt x="13399" y="5184"/>
                    </a:moveTo>
                    <a:cubicBezTo>
                      <a:pt x="13368" y="5335"/>
                      <a:pt x="13337" y="5475"/>
                      <a:pt x="13313" y="5596"/>
                    </a:cubicBezTo>
                    <a:cubicBezTo>
                      <a:pt x="13148" y="6446"/>
                      <a:pt x="12950" y="7289"/>
                      <a:pt x="12729" y="8126"/>
                    </a:cubicBezTo>
                    <a:cubicBezTo>
                      <a:pt x="12607" y="7944"/>
                      <a:pt x="12501" y="7780"/>
                      <a:pt x="12415" y="7643"/>
                    </a:cubicBezTo>
                    <a:cubicBezTo>
                      <a:pt x="12040" y="7051"/>
                      <a:pt x="11589" y="6301"/>
                      <a:pt x="11068" y="5517"/>
                    </a:cubicBezTo>
                    <a:cubicBezTo>
                      <a:pt x="11833" y="5349"/>
                      <a:pt x="12625" y="5225"/>
                      <a:pt x="13399" y="5184"/>
                    </a:cubicBezTo>
                    <a:close/>
                    <a:moveTo>
                      <a:pt x="7048" y="6752"/>
                    </a:moveTo>
                    <a:lnTo>
                      <a:pt x="7048" y="6752"/>
                    </a:lnTo>
                    <a:cubicBezTo>
                      <a:pt x="6961" y="7021"/>
                      <a:pt x="6879" y="7283"/>
                      <a:pt x="6811" y="7517"/>
                    </a:cubicBezTo>
                    <a:cubicBezTo>
                      <a:pt x="6475" y="8661"/>
                      <a:pt x="6178" y="9827"/>
                      <a:pt x="5952" y="11004"/>
                    </a:cubicBezTo>
                    <a:lnTo>
                      <a:pt x="5952" y="11004"/>
                    </a:lnTo>
                    <a:cubicBezTo>
                      <a:pt x="5908" y="10936"/>
                      <a:pt x="5862" y="10868"/>
                      <a:pt x="5819" y="10802"/>
                    </a:cubicBezTo>
                    <a:cubicBezTo>
                      <a:pt x="5351" y="10064"/>
                      <a:pt x="4756" y="9085"/>
                      <a:pt x="4242" y="8017"/>
                    </a:cubicBezTo>
                    <a:cubicBezTo>
                      <a:pt x="5199" y="7499"/>
                      <a:pt x="6192" y="7077"/>
                      <a:pt x="7048" y="6752"/>
                    </a:cubicBezTo>
                    <a:close/>
                    <a:moveTo>
                      <a:pt x="13923" y="5170"/>
                    </a:moveTo>
                    <a:cubicBezTo>
                      <a:pt x="15600" y="5170"/>
                      <a:pt x="17127" y="5627"/>
                      <a:pt x="17985" y="6994"/>
                    </a:cubicBezTo>
                    <a:cubicBezTo>
                      <a:pt x="17985" y="6999"/>
                      <a:pt x="17983" y="7004"/>
                      <a:pt x="17983" y="7008"/>
                    </a:cubicBezTo>
                    <a:cubicBezTo>
                      <a:pt x="18045" y="8840"/>
                      <a:pt x="16128" y="10446"/>
                      <a:pt x="14734" y="11401"/>
                    </a:cubicBezTo>
                    <a:cubicBezTo>
                      <a:pt x="14153" y="10292"/>
                      <a:pt x="13471" y="9248"/>
                      <a:pt x="12956" y="8470"/>
                    </a:cubicBezTo>
                    <a:cubicBezTo>
                      <a:pt x="13254" y="7383"/>
                      <a:pt x="13503" y="6283"/>
                      <a:pt x="13699" y="5172"/>
                    </a:cubicBezTo>
                    <a:cubicBezTo>
                      <a:pt x="13774" y="5171"/>
                      <a:pt x="13849" y="5170"/>
                      <a:pt x="13923" y="5170"/>
                    </a:cubicBezTo>
                    <a:close/>
                    <a:moveTo>
                      <a:pt x="12843" y="8884"/>
                    </a:moveTo>
                    <a:cubicBezTo>
                      <a:pt x="13388" y="9782"/>
                      <a:pt x="13913" y="10692"/>
                      <a:pt x="14404" y="11618"/>
                    </a:cubicBezTo>
                    <a:cubicBezTo>
                      <a:pt x="13466" y="12219"/>
                      <a:pt x="12456" y="12702"/>
                      <a:pt x="11414" y="13092"/>
                    </a:cubicBezTo>
                    <a:cubicBezTo>
                      <a:pt x="11681" y="12392"/>
                      <a:pt x="11890" y="11780"/>
                      <a:pt x="12030" y="11391"/>
                    </a:cubicBezTo>
                    <a:lnTo>
                      <a:pt x="12032" y="11391"/>
                    </a:lnTo>
                    <a:cubicBezTo>
                      <a:pt x="12330" y="10566"/>
                      <a:pt x="12601" y="9731"/>
                      <a:pt x="12843" y="8884"/>
                    </a:cubicBezTo>
                    <a:close/>
                    <a:moveTo>
                      <a:pt x="10767" y="5584"/>
                    </a:moveTo>
                    <a:cubicBezTo>
                      <a:pt x="11313" y="6404"/>
                      <a:pt x="11785" y="7190"/>
                      <a:pt x="12163" y="7789"/>
                    </a:cubicBezTo>
                    <a:cubicBezTo>
                      <a:pt x="12317" y="8033"/>
                      <a:pt x="12469" y="8279"/>
                      <a:pt x="12622" y="8526"/>
                    </a:cubicBezTo>
                    <a:cubicBezTo>
                      <a:pt x="12499" y="8967"/>
                      <a:pt x="12371" y="9409"/>
                      <a:pt x="12233" y="9845"/>
                    </a:cubicBezTo>
                    <a:cubicBezTo>
                      <a:pt x="12030" y="10483"/>
                      <a:pt x="11630" y="11820"/>
                      <a:pt x="11069" y="13221"/>
                    </a:cubicBezTo>
                    <a:cubicBezTo>
                      <a:pt x="10889" y="13285"/>
                      <a:pt x="10709" y="13345"/>
                      <a:pt x="10529" y="13404"/>
                    </a:cubicBezTo>
                    <a:cubicBezTo>
                      <a:pt x="9796" y="13645"/>
                      <a:pt x="9052" y="13846"/>
                      <a:pt x="8299" y="14008"/>
                    </a:cubicBezTo>
                    <a:lnTo>
                      <a:pt x="8299" y="14008"/>
                    </a:lnTo>
                    <a:cubicBezTo>
                      <a:pt x="7504" y="13168"/>
                      <a:pt x="6790" y="12252"/>
                      <a:pt x="6176" y="11344"/>
                    </a:cubicBezTo>
                    <a:cubicBezTo>
                      <a:pt x="6414" y="10078"/>
                      <a:pt x="6715" y="8825"/>
                      <a:pt x="7082" y="7592"/>
                    </a:cubicBezTo>
                    <a:cubicBezTo>
                      <a:pt x="7169" y="7295"/>
                      <a:pt x="7270" y="6969"/>
                      <a:pt x="7385" y="6624"/>
                    </a:cubicBezTo>
                    <a:cubicBezTo>
                      <a:pt x="7596" y="6548"/>
                      <a:pt x="7797" y="6475"/>
                      <a:pt x="7982" y="6411"/>
                    </a:cubicBezTo>
                    <a:cubicBezTo>
                      <a:pt x="8760" y="6140"/>
                      <a:pt x="9729" y="5827"/>
                      <a:pt x="10767" y="5584"/>
                    </a:cubicBezTo>
                    <a:close/>
                    <a:moveTo>
                      <a:pt x="6103" y="11745"/>
                    </a:moveTo>
                    <a:cubicBezTo>
                      <a:pt x="6680" y="12566"/>
                      <a:pt x="7319" y="13342"/>
                      <a:pt x="8014" y="14066"/>
                    </a:cubicBezTo>
                    <a:cubicBezTo>
                      <a:pt x="7298" y="14209"/>
                      <a:pt x="6573" y="14303"/>
                      <a:pt x="5845" y="14348"/>
                    </a:cubicBezTo>
                    <a:lnTo>
                      <a:pt x="5813" y="14350"/>
                    </a:lnTo>
                    <a:cubicBezTo>
                      <a:pt x="5848" y="13546"/>
                      <a:pt x="5933" y="12746"/>
                      <a:pt x="6063" y="11952"/>
                    </a:cubicBezTo>
                    <a:lnTo>
                      <a:pt x="6065" y="11952"/>
                    </a:lnTo>
                    <a:cubicBezTo>
                      <a:pt x="6076" y="11884"/>
                      <a:pt x="6090" y="11815"/>
                      <a:pt x="6103" y="11745"/>
                    </a:cubicBezTo>
                    <a:close/>
                    <a:moveTo>
                      <a:pt x="3977" y="8164"/>
                    </a:moveTo>
                    <a:cubicBezTo>
                      <a:pt x="4548" y="9334"/>
                      <a:pt x="5206" y="10394"/>
                      <a:pt x="5687" y="11132"/>
                    </a:cubicBezTo>
                    <a:cubicBezTo>
                      <a:pt x="5748" y="11227"/>
                      <a:pt x="5813" y="11318"/>
                      <a:pt x="5877" y="11411"/>
                    </a:cubicBezTo>
                    <a:cubicBezTo>
                      <a:pt x="5724" y="12257"/>
                      <a:pt x="5619" y="13111"/>
                      <a:pt x="5563" y="13969"/>
                    </a:cubicBezTo>
                    <a:cubicBezTo>
                      <a:pt x="5555" y="14090"/>
                      <a:pt x="5545" y="14224"/>
                      <a:pt x="5536" y="14362"/>
                    </a:cubicBezTo>
                    <a:cubicBezTo>
                      <a:pt x="5339" y="14370"/>
                      <a:pt x="5126" y="14375"/>
                      <a:pt x="4901" y="14375"/>
                    </a:cubicBezTo>
                    <a:cubicBezTo>
                      <a:pt x="3284" y="14375"/>
                      <a:pt x="1081" y="14117"/>
                      <a:pt x="338" y="12791"/>
                    </a:cubicBezTo>
                    <a:cubicBezTo>
                      <a:pt x="206" y="10842"/>
                      <a:pt x="1972" y="9292"/>
                      <a:pt x="3977" y="8164"/>
                    </a:cubicBezTo>
                    <a:close/>
                    <a:moveTo>
                      <a:pt x="10916" y="13594"/>
                    </a:moveTo>
                    <a:cubicBezTo>
                      <a:pt x="10634" y="14265"/>
                      <a:pt x="10317" y="14937"/>
                      <a:pt x="9965" y="15541"/>
                    </a:cubicBezTo>
                    <a:lnTo>
                      <a:pt x="9965" y="15541"/>
                    </a:lnTo>
                    <a:cubicBezTo>
                      <a:pt x="9465" y="15146"/>
                      <a:pt x="8991" y="14719"/>
                      <a:pt x="8546" y="14263"/>
                    </a:cubicBezTo>
                    <a:cubicBezTo>
                      <a:pt x="9026" y="14155"/>
                      <a:pt x="9503" y="14032"/>
                      <a:pt x="9970" y="13895"/>
                    </a:cubicBezTo>
                    <a:cubicBezTo>
                      <a:pt x="10287" y="13803"/>
                      <a:pt x="10602" y="13701"/>
                      <a:pt x="10916" y="13594"/>
                    </a:cubicBezTo>
                    <a:close/>
                    <a:moveTo>
                      <a:pt x="14550" y="11897"/>
                    </a:moveTo>
                    <a:cubicBezTo>
                      <a:pt x="14574" y="11944"/>
                      <a:pt x="14601" y="11991"/>
                      <a:pt x="14625" y="12038"/>
                    </a:cubicBezTo>
                    <a:lnTo>
                      <a:pt x="14627" y="12038"/>
                    </a:lnTo>
                    <a:cubicBezTo>
                      <a:pt x="15116" y="12992"/>
                      <a:pt x="15648" y="14037"/>
                      <a:pt x="15578" y="15143"/>
                    </a:cubicBezTo>
                    <a:cubicBezTo>
                      <a:pt x="15493" y="16474"/>
                      <a:pt x="14512" y="17167"/>
                      <a:pt x="13396" y="17167"/>
                    </a:cubicBezTo>
                    <a:cubicBezTo>
                      <a:pt x="13009" y="17167"/>
                      <a:pt x="12605" y="17083"/>
                      <a:pt x="12217" y="16914"/>
                    </a:cubicBezTo>
                    <a:cubicBezTo>
                      <a:pt x="11516" y="16606"/>
                      <a:pt x="10845" y="16198"/>
                      <a:pt x="10207" y="15723"/>
                    </a:cubicBezTo>
                    <a:cubicBezTo>
                      <a:pt x="10617" y="15001"/>
                      <a:pt x="10971" y="14206"/>
                      <a:pt x="11262" y="13475"/>
                    </a:cubicBezTo>
                    <a:cubicBezTo>
                      <a:pt x="12410" y="13063"/>
                      <a:pt x="13522" y="12549"/>
                      <a:pt x="14550" y="11897"/>
                    </a:cubicBezTo>
                    <a:close/>
                    <a:moveTo>
                      <a:pt x="8263" y="14324"/>
                    </a:moveTo>
                    <a:cubicBezTo>
                      <a:pt x="8744" y="14807"/>
                      <a:pt x="9252" y="15260"/>
                      <a:pt x="9785" y="15684"/>
                    </a:cubicBezTo>
                    <a:cubicBezTo>
                      <a:pt x="9805" y="15701"/>
                      <a:pt x="9829" y="15720"/>
                      <a:pt x="9852" y="15738"/>
                    </a:cubicBezTo>
                    <a:cubicBezTo>
                      <a:pt x="9123" y="16937"/>
                      <a:pt x="8258" y="17826"/>
                      <a:pt x="7287" y="17826"/>
                    </a:cubicBezTo>
                    <a:cubicBezTo>
                      <a:pt x="7089" y="17826"/>
                      <a:pt x="6886" y="17789"/>
                      <a:pt x="6678" y="17709"/>
                    </a:cubicBezTo>
                    <a:cubicBezTo>
                      <a:pt x="6164" y="17351"/>
                      <a:pt x="5880" y="16584"/>
                      <a:pt x="5829" y="16031"/>
                    </a:cubicBezTo>
                    <a:cubicBezTo>
                      <a:pt x="5789" y="15605"/>
                      <a:pt x="5791" y="15170"/>
                      <a:pt x="5797" y="14742"/>
                    </a:cubicBezTo>
                    <a:cubicBezTo>
                      <a:pt x="5797" y="14713"/>
                      <a:pt x="5800" y="14683"/>
                      <a:pt x="5802" y="14654"/>
                    </a:cubicBezTo>
                    <a:cubicBezTo>
                      <a:pt x="6627" y="14612"/>
                      <a:pt x="7451" y="14495"/>
                      <a:pt x="8263" y="14324"/>
                    </a:cubicBezTo>
                    <a:close/>
                    <a:moveTo>
                      <a:pt x="12692" y="1"/>
                    </a:moveTo>
                    <a:cubicBezTo>
                      <a:pt x="11076" y="1"/>
                      <a:pt x="9812" y="1188"/>
                      <a:pt x="8856" y="2700"/>
                    </a:cubicBezTo>
                    <a:cubicBezTo>
                      <a:pt x="7788" y="1621"/>
                      <a:pt x="6575" y="835"/>
                      <a:pt x="5254" y="835"/>
                    </a:cubicBezTo>
                    <a:cubicBezTo>
                      <a:pt x="4777" y="835"/>
                      <a:pt x="4286" y="938"/>
                      <a:pt x="3783" y="1166"/>
                    </a:cubicBezTo>
                    <a:cubicBezTo>
                      <a:pt x="3708" y="1201"/>
                      <a:pt x="3703" y="1269"/>
                      <a:pt x="3733" y="1325"/>
                    </a:cubicBezTo>
                    <a:cubicBezTo>
                      <a:pt x="3166" y="1714"/>
                      <a:pt x="2711" y="2421"/>
                      <a:pt x="2705" y="3100"/>
                    </a:cubicBezTo>
                    <a:cubicBezTo>
                      <a:pt x="2705" y="3112"/>
                      <a:pt x="2707" y="3121"/>
                      <a:pt x="2713" y="3131"/>
                    </a:cubicBezTo>
                    <a:cubicBezTo>
                      <a:pt x="2668" y="3351"/>
                      <a:pt x="2670" y="3575"/>
                      <a:pt x="2716" y="3794"/>
                    </a:cubicBezTo>
                    <a:cubicBezTo>
                      <a:pt x="2721" y="3904"/>
                      <a:pt x="2734" y="4014"/>
                      <a:pt x="2755" y="4122"/>
                    </a:cubicBezTo>
                    <a:cubicBezTo>
                      <a:pt x="2807" y="5356"/>
                      <a:pt x="3290" y="6726"/>
                      <a:pt x="3888" y="7981"/>
                    </a:cubicBezTo>
                    <a:cubicBezTo>
                      <a:pt x="3252" y="8362"/>
                      <a:pt x="2638" y="8778"/>
                      <a:pt x="2048" y="9227"/>
                    </a:cubicBezTo>
                    <a:cubicBezTo>
                      <a:pt x="997" y="10033"/>
                      <a:pt x="0" y="11030"/>
                      <a:pt x="85" y="12376"/>
                    </a:cubicBezTo>
                    <a:cubicBezTo>
                      <a:pt x="63" y="12383"/>
                      <a:pt x="48" y="12405"/>
                      <a:pt x="50" y="12429"/>
                    </a:cubicBezTo>
                    <a:cubicBezTo>
                      <a:pt x="160" y="13945"/>
                      <a:pt x="2160" y="14342"/>
                      <a:pt x="3379" y="14536"/>
                    </a:cubicBezTo>
                    <a:cubicBezTo>
                      <a:pt x="3965" y="14627"/>
                      <a:pt x="4557" y="14672"/>
                      <a:pt x="5150" y="14672"/>
                    </a:cubicBezTo>
                    <a:cubicBezTo>
                      <a:pt x="5272" y="14672"/>
                      <a:pt x="5393" y="14670"/>
                      <a:pt x="5515" y="14667"/>
                    </a:cubicBezTo>
                    <a:lnTo>
                      <a:pt x="5515" y="14667"/>
                    </a:lnTo>
                    <a:cubicBezTo>
                      <a:pt x="5432" y="16013"/>
                      <a:pt x="5445" y="17786"/>
                      <a:pt x="6943" y="18055"/>
                    </a:cubicBezTo>
                    <a:cubicBezTo>
                      <a:pt x="6949" y="18056"/>
                      <a:pt x="6955" y="18057"/>
                      <a:pt x="6961" y="18057"/>
                    </a:cubicBezTo>
                    <a:cubicBezTo>
                      <a:pt x="6974" y="18057"/>
                      <a:pt x="6987" y="18054"/>
                      <a:pt x="6999" y="18049"/>
                    </a:cubicBezTo>
                    <a:cubicBezTo>
                      <a:pt x="7149" y="18089"/>
                      <a:pt x="7296" y="18107"/>
                      <a:pt x="7441" y="18107"/>
                    </a:cubicBezTo>
                    <a:cubicBezTo>
                      <a:pt x="8471" y="18107"/>
                      <a:pt x="9362" y="17146"/>
                      <a:pt x="10089" y="15924"/>
                    </a:cubicBezTo>
                    <a:cubicBezTo>
                      <a:pt x="11034" y="16665"/>
                      <a:pt x="12308" y="17578"/>
                      <a:pt x="13543" y="17578"/>
                    </a:cubicBezTo>
                    <a:cubicBezTo>
                      <a:pt x="13850" y="17578"/>
                      <a:pt x="14155" y="17521"/>
                      <a:pt x="14451" y="17392"/>
                    </a:cubicBezTo>
                    <a:cubicBezTo>
                      <a:pt x="16641" y="16436"/>
                      <a:pt x="16021" y="13962"/>
                      <a:pt x="14880" y="11683"/>
                    </a:cubicBezTo>
                    <a:cubicBezTo>
                      <a:pt x="15063" y="11559"/>
                      <a:pt x="15245" y="11431"/>
                      <a:pt x="15424" y="11297"/>
                    </a:cubicBezTo>
                    <a:cubicBezTo>
                      <a:pt x="16729" y="10306"/>
                      <a:pt x="18377" y="8790"/>
                      <a:pt x="18291" y="7008"/>
                    </a:cubicBezTo>
                    <a:cubicBezTo>
                      <a:pt x="18289" y="6954"/>
                      <a:pt x="18257" y="6905"/>
                      <a:pt x="18208" y="6881"/>
                    </a:cubicBezTo>
                    <a:cubicBezTo>
                      <a:pt x="17479" y="5324"/>
                      <a:pt x="15869" y="4812"/>
                      <a:pt x="14066" y="4812"/>
                    </a:cubicBezTo>
                    <a:cubicBezTo>
                      <a:pt x="13964" y="4812"/>
                      <a:pt x="13862" y="4814"/>
                      <a:pt x="13760" y="4817"/>
                    </a:cubicBezTo>
                    <a:cubicBezTo>
                      <a:pt x="13782" y="4680"/>
                      <a:pt x="13808" y="4543"/>
                      <a:pt x="13830" y="4406"/>
                    </a:cubicBezTo>
                    <a:cubicBezTo>
                      <a:pt x="14026" y="3131"/>
                      <a:pt x="14553" y="1089"/>
                      <a:pt x="13436" y="115"/>
                    </a:cubicBezTo>
                    <a:cubicBezTo>
                      <a:pt x="13409" y="93"/>
                      <a:pt x="13376" y="80"/>
                      <a:pt x="13339" y="80"/>
                    </a:cubicBezTo>
                    <a:cubicBezTo>
                      <a:pt x="13325" y="66"/>
                      <a:pt x="13305" y="58"/>
                      <a:pt x="13286" y="53"/>
                    </a:cubicBezTo>
                    <a:cubicBezTo>
                      <a:pt x="13083" y="18"/>
                      <a:pt x="12885" y="1"/>
                      <a:pt x="12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02;p64">
                <a:extLst>
                  <a:ext uri="{FF2B5EF4-FFF2-40B4-BE49-F238E27FC236}">
                    <a16:creationId xmlns:a16="http://schemas.microsoft.com/office/drawing/2014/main" id="{2BDCCC83-2BAF-42DE-8B9E-1D991ECDA472}"/>
                  </a:ext>
                </a:extLst>
              </p:cNvPr>
              <p:cNvSpPr/>
              <p:nvPr/>
            </p:nvSpPr>
            <p:spPr>
              <a:xfrm>
                <a:off x="5902875" y="3211950"/>
                <a:ext cx="27050" cy="21800"/>
              </a:xfrm>
              <a:custGeom>
                <a:avLst/>
                <a:gdLst/>
                <a:ahLst/>
                <a:cxnLst/>
                <a:rect l="l" t="t" r="r" b="b"/>
                <a:pathLst>
                  <a:path w="1082" h="872" extrusionOk="0">
                    <a:moveTo>
                      <a:pt x="1020" y="1"/>
                    </a:moveTo>
                    <a:cubicBezTo>
                      <a:pt x="1013" y="1"/>
                      <a:pt x="1006" y="3"/>
                      <a:pt x="999" y="8"/>
                    </a:cubicBezTo>
                    <a:cubicBezTo>
                      <a:pt x="826" y="142"/>
                      <a:pt x="653" y="275"/>
                      <a:pt x="484" y="413"/>
                    </a:cubicBezTo>
                    <a:cubicBezTo>
                      <a:pt x="324" y="544"/>
                      <a:pt x="120" y="673"/>
                      <a:pt x="7" y="847"/>
                    </a:cubicBezTo>
                    <a:cubicBezTo>
                      <a:pt x="0" y="857"/>
                      <a:pt x="9" y="871"/>
                      <a:pt x="19" y="871"/>
                    </a:cubicBezTo>
                    <a:cubicBezTo>
                      <a:pt x="21" y="871"/>
                      <a:pt x="22" y="871"/>
                      <a:pt x="23" y="871"/>
                    </a:cubicBezTo>
                    <a:cubicBezTo>
                      <a:pt x="200" y="801"/>
                      <a:pt x="352" y="651"/>
                      <a:pt x="498" y="534"/>
                    </a:cubicBezTo>
                    <a:cubicBezTo>
                      <a:pt x="686" y="386"/>
                      <a:pt x="868" y="232"/>
                      <a:pt x="1051" y="77"/>
                    </a:cubicBezTo>
                    <a:cubicBezTo>
                      <a:pt x="1081" y="51"/>
                      <a:pt x="1053"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3;p64">
                <a:extLst>
                  <a:ext uri="{FF2B5EF4-FFF2-40B4-BE49-F238E27FC236}">
                    <a16:creationId xmlns:a16="http://schemas.microsoft.com/office/drawing/2014/main" id="{746B2240-1048-4F07-85D1-77B0F28D12FF}"/>
                  </a:ext>
                </a:extLst>
              </p:cNvPr>
              <p:cNvSpPr/>
              <p:nvPr/>
            </p:nvSpPr>
            <p:spPr>
              <a:xfrm>
                <a:off x="5918525" y="3235650"/>
                <a:ext cx="29025" cy="18725"/>
              </a:xfrm>
              <a:custGeom>
                <a:avLst/>
                <a:gdLst/>
                <a:ahLst/>
                <a:cxnLst/>
                <a:rect l="l" t="t" r="r" b="b"/>
                <a:pathLst>
                  <a:path w="1161" h="749" extrusionOk="0">
                    <a:moveTo>
                      <a:pt x="1104" y="0"/>
                    </a:moveTo>
                    <a:cubicBezTo>
                      <a:pt x="1097" y="0"/>
                      <a:pt x="1089" y="2"/>
                      <a:pt x="1082" y="7"/>
                    </a:cubicBezTo>
                    <a:cubicBezTo>
                      <a:pt x="731" y="224"/>
                      <a:pt x="371" y="434"/>
                      <a:pt x="35" y="675"/>
                    </a:cubicBezTo>
                    <a:cubicBezTo>
                      <a:pt x="1" y="699"/>
                      <a:pt x="21" y="749"/>
                      <a:pt x="55" y="749"/>
                    </a:cubicBezTo>
                    <a:cubicBezTo>
                      <a:pt x="61" y="749"/>
                      <a:pt x="68" y="747"/>
                      <a:pt x="75" y="743"/>
                    </a:cubicBezTo>
                    <a:cubicBezTo>
                      <a:pt x="435" y="539"/>
                      <a:pt x="777" y="305"/>
                      <a:pt x="1123" y="77"/>
                    </a:cubicBezTo>
                    <a:cubicBezTo>
                      <a:pt x="1161" y="53"/>
                      <a:pt x="1139"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oogle Shape;1826;p66">
            <a:extLst>
              <a:ext uri="{FF2B5EF4-FFF2-40B4-BE49-F238E27FC236}">
                <a16:creationId xmlns:a16="http://schemas.microsoft.com/office/drawing/2014/main" id="{8E3F2CD2-B8F3-46F4-B465-E9E197606882}"/>
              </a:ext>
            </a:extLst>
          </p:cNvPr>
          <p:cNvGrpSpPr/>
          <p:nvPr/>
        </p:nvGrpSpPr>
        <p:grpSpPr>
          <a:xfrm>
            <a:off x="5790679" y="4154786"/>
            <a:ext cx="1474501" cy="901534"/>
            <a:chOff x="2210518" y="3707042"/>
            <a:chExt cx="1474501" cy="901534"/>
          </a:xfrm>
        </p:grpSpPr>
        <p:grpSp>
          <p:nvGrpSpPr>
            <p:cNvPr id="53" name="Google Shape;1827;p66">
              <a:extLst>
                <a:ext uri="{FF2B5EF4-FFF2-40B4-BE49-F238E27FC236}">
                  <a16:creationId xmlns:a16="http://schemas.microsoft.com/office/drawing/2014/main" id="{7945C52E-F3B3-44AB-8F7A-AAB9A105392F}"/>
                </a:ext>
              </a:extLst>
            </p:cNvPr>
            <p:cNvGrpSpPr/>
            <p:nvPr/>
          </p:nvGrpSpPr>
          <p:grpSpPr>
            <a:xfrm>
              <a:off x="2228519" y="3707042"/>
              <a:ext cx="1456500" cy="709485"/>
              <a:chOff x="2164225" y="3678825"/>
              <a:chExt cx="1456500" cy="801950"/>
            </a:xfrm>
          </p:grpSpPr>
          <p:sp>
            <p:nvSpPr>
              <p:cNvPr id="60" name="Google Shape;1828;p66">
                <a:extLst>
                  <a:ext uri="{FF2B5EF4-FFF2-40B4-BE49-F238E27FC236}">
                    <a16:creationId xmlns:a16="http://schemas.microsoft.com/office/drawing/2014/main" id="{B9A6B314-8630-4364-A502-59863EC60033}"/>
                  </a:ext>
                </a:extLst>
              </p:cNvPr>
              <p:cNvSpPr/>
              <p:nvPr/>
            </p:nvSpPr>
            <p:spPr>
              <a:xfrm>
                <a:off x="2371525" y="3678825"/>
                <a:ext cx="1249200" cy="6888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9;p66">
                <a:extLst>
                  <a:ext uri="{FF2B5EF4-FFF2-40B4-BE49-F238E27FC236}">
                    <a16:creationId xmlns:a16="http://schemas.microsoft.com/office/drawing/2014/main" id="{3B3A77B7-2868-4C82-85B5-3D7598FC538B}"/>
                  </a:ext>
                </a:extLst>
              </p:cNvPr>
              <p:cNvSpPr/>
              <p:nvPr/>
            </p:nvSpPr>
            <p:spPr>
              <a:xfrm>
                <a:off x="2164225" y="4070675"/>
                <a:ext cx="1456500" cy="4101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30;p66">
              <a:extLst>
                <a:ext uri="{FF2B5EF4-FFF2-40B4-BE49-F238E27FC236}">
                  <a16:creationId xmlns:a16="http://schemas.microsoft.com/office/drawing/2014/main" id="{949A1381-3D33-4B8B-A844-30139A47F19A}"/>
                </a:ext>
              </a:extLst>
            </p:cNvPr>
            <p:cNvGrpSpPr/>
            <p:nvPr/>
          </p:nvGrpSpPr>
          <p:grpSpPr>
            <a:xfrm>
              <a:off x="2210518" y="3774537"/>
              <a:ext cx="1456349" cy="834039"/>
              <a:chOff x="4249325" y="1602075"/>
              <a:chExt cx="1077500" cy="617075"/>
            </a:xfrm>
          </p:grpSpPr>
          <p:sp>
            <p:nvSpPr>
              <p:cNvPr id="55" name="Google Shape;1831;p66">
                <a:extLst>
                  <a:ext uri="{FF2B5EF4-FFF2-40B4-BE49-F238E27FC236}">
                    <a16:creationId xmlns:a16="http://schemas.microsoft.com/office/drawing/2014/main" id="{38805C1F-5E12-4643-9CB8-E71534679077}"/>
                  </a:ext>
                </a:extLst>
              </p:cNvPr>
              <p:cNvSpPr/>
              <p:nvPr/>
            </p:nvSpPr>
            <p:spPr>
              <a:xfrm>
                <a:off x="4483850" y="2052400"/>
                <a:ext cx="142400" cy="114350"/>
              </a:xfrm>
              <a:custGeom>
                <a:avLst/>
                <a:gdLst/>
                <a:ahLst/>
                <a:cxnLst/>
                <a:rect l="l" t="t" r="r" b="b"/>
                <a:pathLst>
                  <a:path w="5696" h="4574" extrusionOk="0">
                    <a:moveTo>
                      <a:pt x="2701" y="336"/>
                    </a:moveTo>
                    <a:cubicBezTo>
                      <a:pt x="4641" y="336"/>
                      <a:pt x="5250" y="4196"/>
                      <a:pt x="3040" y="4196"/>
                    </a:cubicBezTo>
                    <a:cubicBezTo>
                      <a:pt x="2996" y="4196"/>
                      <a:pt x="2951" y="4194"/>
                      <a:pt x="2904" y="4191"/>
                    </a:cubicBezTo>
                    <a:lnTo>
                      <a:pt x="2904" y="4190"/>
                    </a:lnTo>
                    <a:cubicBezTo>
                      <a:pt x="2898" y="4189"/>
                      <a:pt x="2892" y="4189"/>
                      <a:pt x="2886" y="4189"/>
                    </a:cubicBezTo>
                    <a:cubicBezTo>
                      <a:pt x="2817" y="4189"/>
                      <a:pt x="2758" y="4239"/>
                      <a:pt x="2746" y="4308"/>
                    </a:cubicBezTo>
                    <a:cubicBezTo>
                      <a:pt x="2692" y="4312"/>
                      <a:pt x="2639" y="4314"/>
                      <a:pt x="2586" y="4314"/>
                    </a:cubicBezTo>
                    <a:cubicBezTo>
                      <a:pt x="690" y="4314"/>
                      <a:pt x="1" y="1571"/>
                      <a:pt x="1801" y="589"/>
                    </a:cubicBezTo>
                    <a:cubicBezTo>
                      <a:pt x="2125" y="413"/>
                      <a:pt x="2426" y="336"/>
                      <a:pt x="2701" y="336"/>
                    </a:cubicBezTo>
                    <a:close/>
                    <a:moveTo>
                      <a:pt x="2719" y="1"/>
                    </a:moveTo>
                    <a:cubicBezTo>
                      <a:pt x="2526" y="1"/>
                      <a:pt x="2321" y="31"/>
                      <a:pt x="2106" y="97"/>
                    </a:cubicBezTo>
                    <a:cubicBezTo>
                      <a:pt x="958" y="447"/>
                      <a:pt x="212" y="1697"/>
                      <a:pt x="424" y="2875"/>
                    </a:cubicBezTo>
                    <a:cubicBezTo>
                      <a:pt x="602" y="3870"/>
                      <a:pt x="1500" y="4574"/>
                      <a:pt x="2458" y="4574"/>
                    </a:cubicBezTo>
                    <a:cubicBezTo>
                      <a:pt x="2601" y="4574"/>
                      <a:pt x="2744" y="4558"/>
                      <a:pt x="2887" y="4526"/>
                    </a:cubicBezTo>
                    <a:cubicBezTo>
                      <a:pt x="2893" y="4526"/>
                      <a:pt x="2898" y="4529"/>
                      <a:pt x="2904" y="4531"/>
                    </a:cubicBezTo>
                    <a:cubicBezTo>
                      <a:pt x="2964" y="4535"/>
                      <a:pt x="3023" y="4537"/>
                      <a:pt x="3080" y="4537"/>
                    </a:cubicBezTo>
                    <a:cubicBezTo>
                      <a:pt x="5695" y="4537"/>
                      <a:pt x="5078" y="1"/>
                      <a:pt x="2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32;p66">
                <a:extLst>
                  <a:ext uri="{FF2B5EF4-FFF2-40B4-BE49-F238E27FC236}">
                    <a16:creationId xmlns:a16="http://schemas.microsoft.com/office/drawing/2014/main" id="{26E49371-706A-47A3-B317-9238F38B8DA0}"/>
                  </a:ext>
                </a:extLst>
              </p:cNvPr>
              <p:cNvSpPr/>
              <p:nvPr/>
            </p:nvSpPr>
            <p:spPr>
              <a:xfrm>
                <a:off x="5067375" y="2078250"/>
                <a:ext cx="123050" cy="100125"/>
              </a:xfrm>
              <a:custGeom>
                <a:avLst/>
                <a:gdLst/>
                <a:ahLst/>
                <a:cxnLst/>
                <a:rect l="l" t="t" r="r" b="b"/>
                <a:pathLst>
                  <a:path w="4922" h="4005" extrusionOk="0">
                    <a:moveTo>
                      <a:pt x="2359" y="364"/>
                    </a:moveTo>
                    <a:cubicBezTo>
                      <a:pt x="2961" y="364"/>
                      <a:pt x="3530" y="696"/>
                      <a:pt x="3805" y="1337"/>
                    </a:cubicBezTo>
                    <a:cubicBezTo>
                      <a:pt x="4185" y="2218"/>
                      <a:pt x="3857" y="3654"/>
                      <a:pt x="2743" y="3654"/>
                    </a:cubicBezTo>
                    <a:cubicBezTo>
                      <a:pt x="2662" y="3654"/>
                      <a:pt x="2576" y="3647"/>
                      <a:pt x="2487" y="3631"/>
                    </a:cubicBezTo>
                    <a:cubicBezTo>
                      <a:pt x="2476" y="3629"/>
                      <a:pt x="2466" y="3628"/>
                      <a:pt x="2455" y="3628"/>
                    </a:cubicBezTo>
                    <a:cubicBezTo>
                      <a:pt x="2387" y="3628"/>
                      <a:pt x="2325" y="3667"/>
                      <a:pt x="2296" y="3731"/>
                    </a:cubicBezTo>
                    <a:cubicBezTo>
                      <a:pt x="2225" y="3740"/>
                      <a:pt x="2157" y="3744"/>
                      <a:pt x="2090" y="3744"/>
                    </a:cubicBezTo>
                    <a:cubicBezTo>
                      <a:pt x="599" y="3744"/>
                      <a:pt x="8" y="1649"/>
                      <a:pt x="1323" y="708"/>
                    </a:cubicBezTo>
                    <a:cubicBezTo>
                      <a:pt x="1645" y="477"/>
                      <a:pt x="2008" y="364"/>
                      <a:pt x="2359" y="364"/>
                    </a:cubicBezTo>
                    <a:close/>
                    <a:moveTo>
                      <a:pt x="2428" y="0"/>
                    </a:moveTo>
                    <a:cubicBezTo>
                      <a:pt x="2241" y="0"/>
                      <a:pt x="2040" y="27"/>
                      <a:pt x="1825" y="86"/>
                    </a:cubicBezTo>
                    <a:cubicBezTo>
                      <a:pt x="772" y="375"/>
                      <a:pt x="1" y="1511"/>
                      <a:pt x="251" y="2601"/>
                    </a:cubicBezTo>
                    <a:cubicBezTo>
                      <a:pt x="442" y="3437"/>
                      <a:pt x="1213" y="4004"/>
                      <a:pt x="2024" y="4004"/>
                    </a:cubicBezTo>
                    <a:cubicBezTo>
                      <a:pt x="2150" y="4004"/>
                      <a:pt x="2277" y="3991"/>
                      <a:pt x="2402" y="3962"/>
                    </a:cubicBezTo>
                    <a:cubicBezTo>
                      <a:pt x="2523" y="3983"/>
                      <a:pt x="2638" y="3993"/>
                      <a:pt x="2747" y="3993"/>
                    </a:cubicBezTo>
                    <a:cubicBezTo>
                      <a:pt x="4921" y="3993"/>
                      <a:pt x="4700"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3;p66">
                <a:extLst>
                  <a:ext uri="{FF2B5EF4-FFF2-40B4-BE49-F238E27FC236}">
                    <a16:creationId xmlns:a16="http://schemas.microsoft.com/office/drawing/2014/main" id="{FB2C9777-B4D4-4DF5-A611-8880CFAF8C84}"/>
                  </a:ext>
                </a:extLst>
              </p:cNvPr>
              <p:cNvSpPr/>
              <p:nvPr/>
            </p:nvSpPr>
            <p:spPr>
              <a:xfrm>
                <a:off x="4249325" y="1602075"/>
                <a:ext cx="1077500" cy="617075"/>
              </a:xfrm>
              <a:custGeom>
                <a:avLst/>
                <a:gdLst/>
                <a:ahLst/>
                <a:cxnLst/>
                <a:rect l="l" t="t" r="r" b="b"/>
                <a:pathLst>
                  <a:path w="43100" h="24683" extrusionOk="0">
                    <a:moveTo>
                      <a:pt x="9173" y="5340"/>
                    </a:moveTo>
                    <a:cubicBezTo>
                      <a:pt x="9329" y="5366"/>
                      <a:pt x="9489" y="5374"/>
                      <a:pt x="9651" y="5374"/>
                    </a:cubicBezTo>
                    <a:cubicBezTo>
                      <a:pt x="9945" y="5374"/>
                      <a:pt x="10244" y="5347"/>
                      <a:pt x="10537" y="5347"/>
                    </a:cubicBezTo>
                    <a:cubicBezTo>
                      <a:pt x="10591" y="5347"/>
                      <a:pt x="10645" y="5348"/>
                      <a:pt x="10699" y="5350"/>
                    </a:cubicBezTo>
                    <a:cubicBezTo>
                      <a:pt x="11225" y="5372"/>
                      <a:pt x="11740" y="5468"/>
                      <a:pt x="12261" y="5524"/>
                    </a:cubicBezTo>
                    <a:cubicBezTo>
                      <a:pt x="12263" y="5524"/>
                      <a:pt x="12263" y="5527"/>
                      <a:pt x="12266" y="5528"/>
                    </a:cubicBezTo>
                    <a:cubicBezTo>
                      <a:pt x="13713" y="6000"/>
                      <a:pt x="13277" y="8603"/>
                      <a:pt x="13273" y="9683"/>
                    </a:cubicBezTo>
                    <a:cubicBezTo>
                      <a:pt x="13272" y="10804"/>
                      <a:pt x="13245" y="11927"/>
                      <a:pt x="13291" y="13046"/>
                    </a:cubicBezTo>
                    <a:cubicBezTo>
                      <a:pt x="13293" y="13054"/>
                      <a:pt x="13294" y="13062"/>
                      <a:pt x="13296" y="13070"/>
                    </a:cubicBezTo>
                    <a:cubicBezTo>
                      <a:pt x="12979" y="13057"/>
                      <a:pt x="12661" y="13051"/>
                      <a:pt x="12341" y="13051"/>
                    </a:cubicBezTo>
                    <a:cubicBezTo>
                      <a:pt x="11146" y="13051"/>
                      <a:pt x="9934" y="13134"/>
                      <a:pt x="8753" y="13215"/>
                    </a:cubicBezTo>
                    <a:cubicBezTo>
                      <a:pt x="8567" y="10578"/>
                      <a:pt x="8639" y="7940"/>
                      <a:pt x="9173" y="5340"/>
                    </a:cubicBezTo>
                    <a:close/>
                    <a:moveTo>
                      <a:pt x="41995" y="18877"/>
                    </a:moveTo>
                    <a:cubicBezTo>
                      <a:pt x="42068" y="18877"/>
                      <a:pt x="42142" y="18885"/>
                      <a:pt x="42214" y="18900"/>
                    </a:cubicBezTo>
                    <a:cubicBezTo>
                      <a:pt x="42182" y="19371"/>
                      <a:pt x="42148" y="19839"/>
                      <a:pt x="42115" y="20308"/>
                    </a:cubicBezTo>
                    <a:lnTo>
                      <a:pt x="42113" y="20308"/>
                    </a:lnTo>
                    <a:cubicBezTo>
                      <a:pt x="42112" y="20308"/>
                      <a:pt x="42108" y="20306"/>
                      <a:pt x="42105" y="20306"/>
                    </a:cubicBezTo>
                    <a:cubicBezTo>
                      <a:pt x="42094" y="20307"/>
                      <a:pt x="42083" y="20307"/>
                      <a:pt x="42072" y="20307"/>
                    </a:cubicBezTo>
                    <a:cubicBezTo>
                      <a:pt x="41590" y="20307"/>
                      <a:pt x="41080" y="19876"/>
                      <a:pt x="41264" y="19351"/>
                    </a:cubicBezTo>
                    <a:cubicBezTo>
                      <a:pt x="41379" y="19024"/>
                      <a:pt x="41681" y="18877"/>
                      <a:pt x="41995" y="18877"/>
                    </a:cubicBezTo>
                    <a:close/>
                    <a:moveTo>
                      <a:pt x="11858" y="16496"/>
                    </a:moveTo>
                    <a:cubicBezTo>
                      <a:pt x="11879" y="16496"/>
                      <a:pt x="11899" y="16497"/>
                      <a:pt x="11920" y="16497"/>
                    </a:cubicBezTo>
                    <a:cubicBezTo>
                      <a:pt x="13956" y="16535"/>
                      <a:pt x="15318" y="18135"/>
                      <a:pt x="15516" y="20078"/>
                    </a:cubicBezTo>
                    <a:cubicBezTo>
                      <a:pt x="15761" y="22493"/>
                      <a:pt x="14086" y="23699"/>
                      <a:pt x="11922" y="23980"/>
                    </a:cubicBezTo>
                    <a:cubicBezTo>
                      <a:pt x="9989" y="23961"/>
                      <a:pt x="8218" y="22657"/>
                      <a:pt x="8140" y="20593"/>
                    </a:cubicBezTo>
                    <a:cubicBezTo>
                      <a:pt x="8062" y="18527"/>
                      <a:pt x="9711" y="16496"/>
                      <a:pt x="11858" y="16496"/>
                    </a:cubicBezTo>
                    <a:close/>
                    <a:moveTo>
                      <a:pt x="34783" y="17672"/>
                    </a:moveTo>
                    <a:cubicBezTo>
                      <a:pt x="38976" y="17672"/>
                      <a:pt x="39354" y="24350"/>
                      <a:pt x="35263" y="24350"/>
                    </a:cubicBezTo>
                    <a:cubicBezTo>
                      <a:pt x="35170" y="24350"/>
                      <a:pt x="35075" y="24347"/>
                      <a:pt x="34978" y="24340"/>
                    </a:cubicBezTo>
                    <a:cubicBezTo>
                      <a:pt x="34970" y="24340"/>
                      <a:pt x="34960" y="24342"/>
                      <a:pt x="34951" y="24343"/>
                    </a:cubicBezTo>
                    <a:cubicBezTo>
                      <a:pt x="33350" y="24203"/>
                      <a:pt x="32138" y="23395"/>
                      <a:pt x="31702" y="21686"/>
                    </a:cubicBezTo>
                    <a:cubicBezTo>
                      <a:pt x="31237" y="19852"/>
                      <a:pt x="31969" y="18134"/>
                      <a:pt x="33950" y="17754"/>
                    </a:cubicBezTo>
                    <a:cubicBezTo>
                      <a:pt x="34242" y="17699"/>
                      <a:pt x="34520" y="17672"/>
                      <a:pt x="34783" y="17672"/>
                    </a:cubicBezTo>
                    <a:close/>
                    <a:moveTo>
                      <a:pt x="21183" y="1"/>
                    </a:moveTo>
                    <a:cubicBezTo>
                      <a:pt x="19569" y="1"/>
                      <a:pt x="17955" y="33"/>
                      <a:pt x="16343" y="109"/>
                    </a:cubicBezTo>
                    <a:cubicBezTo>
                      <a:pt x="14722" y="188"/>
                      <a:pt x="12913" y="175"/>
                      <a:pt x="11436" y="943"/>
                    </a:cubicBezTo>
                    <a:cubicBezTo>
                      <a:pt x="9721" y="1832"/>
                      <a:pt x="9149" y="3665"/>
                      <a:pt x="8806" y="5445"/>
                    </a:cubicBezTo>
                    <a:cubicBezTo>
                      <a:pt x="8313" y="7997"/>
                      <a:pt x="8189" y="10606"/>
                      <a:pt x="8436" y="13195"/>
                    </a:cubicBezTo>
                    <a:cubicBezTo>
                      <a:pt x="7678" y="13162"/>
                      <a:pt x="6787" y="13088"/>
                      <a:pt x="5884" y="13088"/>
                    </a:cubicBezTo>
                    <a:cubicBezTo>
                      <a:pt x="4204" y="13088"/>
                      <a:pt x="2482" y="13343"/>
                      <a:pt x="1494" y="14594"/>
                    </a:cubicBezTo>
                    <a:cubicBezTo>
                      <a:pt x="75" y="16390"/>
                      <a:pt x="0" y="19696"/>
                      <a:pt x="709" y="21758"/>
                    </a:cubicBezTo>
                    <a:cubicBezTo>
                      <a:pt x="732" y="21824"/>
                      <a:pt x="786" y="21853"/>
                      <a:pt x="839" y="21853"/>
                    </a:cubicBezTo>
                    <a:cubicBezTo>
                      <a:pt x="872" y="21853"/>
                      <a:pt x="904" y="21843"/>
                      <a:pt x="929" y="21823"/>
                    </a:cubicBezTo>
                    <a:cubicBezTo>
                      <a:pt x="3186" y="21693"/>
                      <a:pt x="5457" y="21661"/>
                      <a:pt x="7709" y="21493"/>
                    </a:cubicBezTo>
                    <a:cubicBezTo>
                      <a:pt x="7890" y="21479"/>
                      <a:pt x="7893" y="21218"/>
                      <a:pt x="7709" y="21210"/>
                    </a:cubicBezTo>
                    <a:cubicBezTo>
                      <a:pt x="7384" y="21199"/>
                      <a:pt x="7056" y="21192"/>
                      <a:pt x="6729" y="21192"/>
                    </a:cubicBezTo>
                    <a:cubicBezTo>
                      <a:pt x="6900" y="21079"/>
                      <a:pt x="7072" y="20966"/>
                      <a:pt x="7241" y="20848"/>
                    </a:cubicBezTo>
                    <a:cubicBezTo>
                      <a:pt x="7285" y="20817"/>
                      <a:pt x="7258" y="20750"/>
                      <a:pt x="7215" y="20750"/>
                    </a:cubicBezTo>
                    <a:cubicBezTo>
                      <a:pt x="7206" y="20750"/>
                      <a:pt x="7197" y="20753"/>
                      <a:pt x="7188" y="20759"/>
                    </a:cubicBezTo>
                    <a:cubicBezTo>
                      <a:pt x="6972" y="20901"/>
                      <a:pt x="6758" y="21046"/>
                      <a:pt x="6546" y="21194"/>
                    </a:cubicBezTo>
                    <a:cubicBezTo>
                      <a:pt x="6269" y="21195"/>
                      <a:pt x="5993" y="21199"/>
                      <a:pt x="5716" y="21205"/>
                    </a:cubicBezTo>
                    <a:cubicBezTo>
                      <a:pt x="6224" y="21027"/>
                      <a:pt x="6712" y="20668"/>
                      <a:pt x="7140" y="20365"/>
                    </a:cubicBezTo>
                    <a:cubicBezTo>
                      <a:pt x="7188" y="20332"/>
                      <a:pt x="7160" y="20263"/>
                      <a:pt x="7115" y="20263"/>
                    </a:cubicBezTo>
                    <a:cubicBezTo>
                      <a:pt x="7106" y="20263"/>
                      <a:pt x="7096" y="20266"/>
                      <a:pt x="7086" y="20273"/>
                    </a:cubicBezTo>
                    <a:cubicBezTo>
                      <a:pt x="6587" y="20607"/>
                      <a:pt x="6010" y="20851"/>
                      <a:pt x="5531" y="21207"/>
                    </a:cubicBezTo>
                    <a:cubicBezTo>
                      <a:pt x="5529" y="21207"/>
                      <a:pt x="5528" y="21210"/>
                      <a:pt x="5526" y="21211"/>
                    </a:cubicBezTo>
                    <a:cubicBezTo>
                      <a:pt x="5105" y="21224"/>
                      <a:pt x="4684" y="21242"/>
                      <a:pt x="4262" y="21267"/>
                    </a:cubicBezTo>
                    <a:cubicBezTo>
                      <a:pt x="4922" y="20952"/>
                      <a:pt x="5563" y="20599"/>
                      <a:pt x="6181" y="20210"/>
                    </a:cubicBezTo>
                    <a:cubicBezTo>
                      <a:pt x="6217" y="20188"/>
                      <a:pt x="6195" y="20138"/>
                      <a:pt x="6161" y="20138"/>
                    </a:cubicBezTo>
                    <a:cubicBezTo>
                      <a:pt x="6155" y="20138"/>
                      <a:pt x="6148" y="20140"/>
                      <a:pt x="6141" y="20144"/>
                    </a:cubicBezTo>
                    <a:cubicBezTo>
                      <a:pt x="5478" y="20540"/>
                      <a:pt x="4801" y="20909"/>
                      <a:pt x="4120" y="21275"/>
                    </a:cubicBezTo>
                    <a:cubicBezTo>
                      <a:pt x="3733" y="21299"/>
                      <a:pt x="3344" y="21328"/>
                      <a:pt x="2957" y="21360"/>
                    </a:cubicBezTo>
                    <a:cubicBezTo>
                      <a:pt x="3687" y="20952"/>
                      <a:pt x="4412" y="20539"/>
                      <a:pt x="5132" y="20116"/>
                    </a:cubicBezTo>
                    <a:cubicBezTo>
                      <a:pt x="5180" y="20088"/>
                      <a:pt x="5151" y="20022"/>
                      <a:pt x="5107" y="20022"/>
                    </a:cubicBezTo>
                    <a:cubicBezTo>
                      <a:pt x="5100" y="20022"/>
                      <a:pt x="5091" y="20024"/>
                      <a:pt x="5083" y="20029"/>
                    </a:cubicBezTo>
                    <a:cubicBezTo>
                      <a:pt x="4300" y="20469"/>
                      <a:pt x="3524" y="20918"/>
                      <a:pt x="2753" y="21377"/>
                    </a:cubicBezTo>
                    <a:cubicBezTo>
                      <a:pt x="2399" y="21406"/>
                      <a:pt x="2045" y="21438"/>
                      <a:pt x="1693" y="21471"/>
                    </a:cubicBezTo>
                    <a:cubicBezTo>
                      <a:pt x="2386" y="21109"/>
                      <a:pt x="3054" y="20693"/>
                      <a:pt x="3706" y="20261"/>
                    </a:cubicBezTo>
                    <a:cubicBezTo>
                      <a:pt x="3743" y="20236"/>
                      <a:pt x="3720" y="20182"/>
                      <a:pt x="3684" y="20182"/>
                    </a:cubicBezTo>
                    <a:cubicBezTo>
                      <a:pt x="3678" y="20182"/>
                      <a:pt x="3670" y="20184"/>
                      <a:pt x="3663" y="20188"/>
                    </a:cubicBezTo>
                    <a:cubicBezTo>
                      <a:pt x="2957" y="20639"/>
                      <a:pt x="2235" y="21057"/>
                      <a:pt x="1518" y="21489"/>
                    </a:cubicBezTo>
                    <a:cubicBezTo>
                      <a:pt x="1325" y="21508"/>
                      <a:pt x="1130" y="21527"/>
                      <a:pt x="939" y="21546"/>
                    </a:cubicBezTo>
                    <a:cubicBezTo>
                      <a:pt x="921" y="21484"/>
                      <a:pt x="909" y="21417"/>
                      <a:pt x="893" y="21353"/>
                    </a:cubicBezTo>
                    <a:cubicBezTo>
                      <a:pt x="1643" y="20834"/>
                      <a:pt x="2388" y="20308"/>
                      <a:pt x="3127" y="19774"/>
                    </a:cubicBezTo>
                    <a:cubicBezTo>
                      <a:pt x="3157" y="19751"/>
                      <a:pt x="3139" y="19704"/>
                      <a:pt x="3109" y="19704"/>
                    </a:cubicBezTo>
                    <a:cubicBezTo>
                      <a:pt x="3103" y="19704"/>
                      <a:pt x="3096" y="19707"/>
                      <a:pt x="3089" y="19712"/>
                    </a:cubicBezTo>
                    <a:cubicBezTo>
                      <a:pt x="2346" y="20223"/>
                      <a:pt x="1608" y="20744"/>
                      <a:pt x="875" y="21275"/>
                    </a:cubicBezTo>
                    <a:cubicBezTo>
                      <a:pt x="839" y="21111"/>
                      <a:pt x="805" y="20942"/>
                      <a:pt x="776" y="20768"/>
                    </a:cubicBezTo>
                    <a:cubicBezTo>
                      <a:pt x="1457" y="20340"/>
                      <a:pt x="2136" y="19906"/>
                      <a:pt x="2809" y="19461"/>
                    </a:cubicBezTo>
                    <a:cubicBezTo>
                      <a:pt x="2850" y="19433"/>
                      <a:pt x="2824" y="19372"/>
                      <a:pt x="2784" y="19372"/>
                    </a:cubicBezTo>
                    <a:cubicBezTo>
                      <a:pt x="2776" y="19372"/>
                      <a:pt x="2768" y="19375"/>
                      <a:pt x="2759" y="19380"/>
                    </a:cubicBezTo>
                    <a:cubicBezTo>
                      <a:pt x="2088" y="19806"/>
                      <a:pt x="1425" y="20242"/>
                      <a:pt x="762" y="20682"/>
                    </a:cubicBezTo>
                    <a:cubicBezTo>
                      <a:pt x="733" y="20507"/>
                      <a:pt x="708" y="20328"/>
                      <a:pt x="687" y="20147"/>
                    </a:cubicBezTo>
                    <a:cubicBezTo>
                      <a:pt x="993" y="19976"/>
                      <a:pt x="1301" y="19807"/>
                      <a:pt x="1604" y="19630"/>
                    </a:cubicBezTo>
                    <a:cubicBezTo>
                      <a:pt x="1635" y="19608"/>
                      <a:pt x="1616" y="19564"/>
                      <a:pt x="1585" y="19564"/>
                    </a:cubicBezTo>
                    <a:cubicBezTo>
                      <a:pt x="1580" y="19564"/>
                      <a:pt x="1574" y="19565"/>
                      <a:pt x="1569" y="19568"/>
                    </a:cubicBezTo>
                    <a:cubicBezTo>
                      <a:pt x="1269" y="19736"/>
                      <a:pt x="976" y="19908"/>
                      <a:pt x="682" y="20081"/>
                    </a:cubicBezTo>
                    <a:cubicBezTo>
                      <a:pt x="598" y="19281"/>
                      <a:pt x="593" y="18427"/>
                      <a:pt x="706" y="17608"/>
                    </a:cubicBezTo>
                    <a:cubicBezTo>
                      <a:pt x="1306" y="17608"/>
                      <a:pt x="2114" y="17617"/>
                      <a:pt x="2275" y="18336"/>
                    </a:cubicBezTo>
                    <a:cubicBezTo>
                      <a:pt x="2447" y="19114"/>
                      <a:pt x="1528" y="19304"/>
                      <a:pt x="929" y="19304"/>
                    </a:cubicBezTo>
                    <a:cubicBezTo>
                      <a:pt x="868" y="19304"/>
                      <a:pt x="810" y="19302"/>
                      <a:pt x="757" y="19299"/>
                    </a:cubicBezTo>
                    <a:cubicBezTo>
                      <a:pt x="754" y="19299"/>
                      <a:pt x="750" y="19298"/>
                      <a:pt x="747" y="19298"/>
                    </a:cubicBezTo>
                    <a:cubicBezTo>
                      <a:pt x="593" y="19298"/>
                      <a:pt x="603" y="19532"/>
                      <a:pt x="757" y="19551"/>
                    </a:cubicBezTo>
                    <a:cubicBezTo>
                      <a:pt x="850" y="19562"/>
                      <a:pt x="949" y="19568"/>
                      <a:pt x="1051" y="19568"/>
                    </a:cubicBezTo>
                    <a:cubicBezTo>
                      <a:pt x="1701" y="19568"/>
                      <a:pt x="2468" y="19325"/>
                      <a:pt x="2587" y="18657"/>
                    </a:cubicBezTo>
                    <a:cubicBezTo>
                      <a:pt x="2770" y="18540"/>
                      <a:pt x="2952" y="18422"/>
                      <a:pt x="3132" y="18301"/>
                    </a:cubicBezTo>
                    <a:cubicBezTo>
                      <a:pt x="3159" y="18283"/>
                      <a:pt x="3142" y="18243"/>
                      <a:pt x="3117" y="18243"/>
                    </a:cubicBezTo>
                    <a:cubicBezTo>
                      <a:pt x="3111" y="18243"/>
                      <a:pt x="3106" y="18245"/>
                      <a:pt x="3100" y="18249"/>
                    </a:cubicBezTo>
                    <a:cubicBezTo>
                      <a:pt x="2931" y="18358"/>
                      <a:pt x="2765" y="18473"/>
                      <a:pt x="2598" y="18588"/>
                    </a:cubicBezTo>
                    <a:cubicBezTo>
                      <a:pt x="2606" y="18519"/>
                      <a:pt x="2608" y="18449"/>
                      <a:pt x="2601" y="18381"/>
                    </a:cubicBezTo>
                    <a:cubicBezTo>
                      <a:pt x="2597" y="18312"/>
                      <a:pt x="2584" y="18245"/>
                      <a:pt x="2565" y="18178"/>
                    </a:cubicBezTo>
                    <a:cubicBezTo>
                      <a:pt x="2718" y="18088"/>
                      <a:pt x="2861" y="17984"/>
                      <a:pt x="2993" y="17866"/>
                    </a:cubicBezTo>
                    <a:cubicBezTo>
                      <a:pt x="3016" y="17845"/>
                      <a:pt x="2994" y="17814"/>
                      <a:pt x="2970" y="17814"/>
                    </a:cubicBezTo>
                    <a:cubicBezTo>
                      <a:pt x="2963" y="17814"/>
                      <a:pt x="2957" y="17816"/>
                      <a:pt x="2950" y="17821"/>
                    </a:cubicBezTo>
                    <a:cubicBezTo>
                      <a:pt x="2824" y="17935"/>
                      <a:pt x="2691" y="18037"/>
                      <a:pt x="2549" y="18127"/>
                    </a:cubicBezTo>
                    <a:cubicBezTo>
                      <a:pt x="2487" y="17939"/>
                      <a:pt x="2372" y="17775"/>
                      <a:pt x="2219" y="17652"/>
                    </a:cubicBezTo>
                    <a:cubicBezTo>
                      <a:pt x="2510" y="17461"/>
                      <a:pt x="2799" y="17267"/>
                      <a:pt x="3083" y="17064"/>
                    </a:cubicBezTo>
                    <a:cubicBezTo>
                      <a:pt x="3113" y="17043"/>
                      <a:pt x="3095" y="16998"/>
                      <a:pt x="3066" y="16998"/>
                    </a:cubicBezTo>
                    <a:cubicBezTo>
                      <a:pt x="3060" y="16998"/>
                      <a:pt x="3054" y="16999"/>
                      <a:pt x="3048" y="17004"/>
                    </a:cubicBezTo>
                    <a:cubicBezTo>
                      <a:pt x="2750" y="17200"/>
                      <a:pt x="2456" y="17402"/>
                      <a:pt x="2166" y="17611"/>
                    </a:cubicBezTo>
                    <a:cubicBezTo>
                      <a:pt x="1941" y="17448"/>
                      <a:pt x="1656" y="17351"/>
                      <a:pt x="1361" y="17307"/>
                    </a:cubicBezTo>
                    <a:cubicBezTo>
                      <a:pt x="1994" y="16926"/>
                      <a:pt x="2616" y="16527"/>
                      <a:pt x="3232" y="16122"/>
                    </a:cubicBezTo>
                    <a:cubicBezTo>
                      <a:pt x="3264" y="16101"/>
                      <a:pt x="3245" y="16056"/>
                      <a:pt x="3216" y="16056"/>
                    </a:cubicBezTo>
                    <a:cubicBezTo>
                      <a:pt x="3210" y="16056"/>
                      <a:pt x="3204" y="16058"/>
                      <a:pt x="3197" y="16062"/>
                    </a:cubicBezTo>
                    <a:cubicBezTo>
                      <a:pt x="2546" y="16462"/>
                      <a:pt x="1898" y="16867"/>
                      <a:pt x="1266" y="17294"/>
                    </a:cubicBezTo>
                    <a:cubicBezTo>
                      <a:pt x="1161" y="17282"/>
                      <a:pt x="1056" y="17276"/>
                      <a:pt x="952" y="17276"/>
                    </a:cubicBezTo>
                    <a:cubicBezTo>
                      <a:pt x="887" y="17276"/>
                      <a:pt x="822" y="17278"/>
                      <a:pt x="757" y="17283"/>
                    </a:cubicBezTo>
                    <a:cubicBezTo>
                      <a:pt x="770" y="17216"/>
                      <a:pt x="788" y="17150"/>
                      <a:pt x="800" y="17085"/>
                    </a:cubicBezTo>
                    <a:cubicBezTo>
                      <a:pt x="1347" y="16685"/>
                      <a:pt x="1902" y="16298"/>
                      <a:pt x="2466" y="15925"/>
                    </a:cubicBezTo>
                    <a:cubicBezTo>
                      <a:pt x="2499" y="15902"/>
                      <a:pt x="2479" y="15853"/>
                      <a:pt x="2448" y="15853"/>
                    </a:cubicBezTo>
                    <a:cubicBezTo>
                      <a:pt x="2441" y="15853"/>
                      <a:pt x="2434" y="15855"/>
                      <a:pt x="2428" y="15859"/>
                    </a:cubicBezTo>
                    <a:cubicBezTo>
                      <a:pt x="1873" y="16210"/>
                      <a:pt x="1341" y="16591"/>
                      <a:pt x="821" y="16991"/>
                    </a:cubicBezTo>
                    <a:cubicBezTo>
                      <a:pt x="872" y="16757"/>
                      <a:pt x="934" y="16524"/>
                      <a:pt x="1009" y="16296"/>
                    </a:cubicBezTo>
                    <a:cubicBezTo>
                      <a:pt x="1494" y="15987"/>
                      <a:pt x="1964" y="15659"/>
                      <a:pt x="2423" y="15311"/>
                    </a:cubicBezTo>
                    <a:cubicBezTo>
                      <a:pt x="2457" y="15285"/>
                      <a:pt x="2436" y="15230"/>
                      <a:pt x="2402" y="15230"/>
                    </a:cubicBezTo>
                    <a:cubicBezTo>
                      <a:pt x="2395" y="15230"/>
                      <a:pt x="2387" y="15232"/>
                      <a:pt x="2380" y="15238"/>
                    </a:cubicBezTo>
                    <a:cubicBezTo>
                      <a:pt x="1940" y="15565"/>
                      <a:pt x="1494" y="15879"/>
                      <a:pt x="1046" y="16193"/>
                    </a:cubicBezTo>
                    <a:cubicBezTo>
                      <a:pt x="1105" y="16024"/>
                      <a:pt x="1170" y="15856"/>
                      <a:pt x="1245" y="15697"/>
                    </a:cubicBezTo>
                    <a:cubicBezTo>
                      <a:pt x="1567" y="15448"/>
                      <a:pt x="1890" y="15203"/>
                      <a:pt x="2232" y="14976"/>
                    </a:cubicBezTo>
                    <a:cubicBezTo>
                      <a:pt x="2269" y="14951"/>
                      <a:pt x="2246" y="14896"/>
                      <a:pt x="2210" y="14896"/>
                    </a:cubicBezTo>
                    <a:cubicBezTo>
                      <a:pt x="2203" y="14896"/>
                      <a:pt x="2196" y="14898"/>
                      <a:pt x="2189" y="14903"/>
                    </a:cubicBezTo>
                    <a:cubicBezTo>
                      <a:pt x="1900" y="15082"/>
                      <a:pt x="1620" y="15276"/>
                      <a:pt x="1352" y="15485"/>
                    </a:cubicBezTo>
                    <a:cubicBezTo>
                      <a:pt x="1474" y="15249"/>
                      <a:pt x="1618" y="15026"/>
                      <a:pt x="1784" y="14817"/>
                    </a:cubicBezTo>
                    <a:cubicBezTo>
                      <a:pt x="1793" y="14804"/>
                      <a:pt x="1806" y="14795"/>
                      <a:pt x="1816" y="14782"/>
                    </a:cubicBezTo>
                    <a:cubicBezTo>
                      <a:pt x="2126" y="14557"/>
                      <a:pt x="2439" y="14333"/>
                      <a:pt x="2746" y="14101"/>
                    </a:cubicBezTo>
                    <a:cubicBezTo>
                      <a:pt x="2770" y="14085"/>
                      <a:pt x="2755" y="14049"/>
                      <a:pt x="2732" y="14049"/>
                    </a:cubicBezTo>
                    <a:cubicBezTo>
                      <a:pt x="2728" y="14049"/>
                      <a:pt x="2725" y="14050"/>
                      <a:pt x="2721" y="14052"/>
                    </a:cubicBezTo>
                    <a:cubicBezTo>
                      <a:pt x="3617" y="13561"/>
                      <a:pt x="4745" y="13458"/>
                      <a:pt x="5869" y="13458"/>
                    </a:cubicBezTo>
                    <a:cubicBezTo>
                      <a:pt x="6689" y="13458"/>
                      <a:pt x="7507" y="13513"/>
                      <a:pt x="8232" y="13513"/>
                    </a:cubicBezTo>
                    <a:cubicBezTo>
                      <a:pt x="8344" y="13513"/>
                      <a:pt x="8454" y="13512"/>
                      <a:pt x="8561" y="13509"/>
                    </a:cubicBezTo>
                    <a:cubicBezTo>
                      <a:pt x="8589" y="13507"/>
                      <a:pt x="8618" y="13497"/>
                      <a:pt x="8642" y="13481"/>
                    </a:cubicBezTo>
                    <a:cubicBezTo>
                      <a:pt x="8650" y="13485"/>
                      <a:pt x="8658" y="13486"/>
                      <a:pt x="8667" y="13486"/>
                    </a:cubicBezTo>
                    <a:cubicBezTo>
                      <a:pt x="9179" y="13492"/>
                      <a:pt x="9697" y="13499"/>
                      <a:pt x="10217" y="13499"/>
                    </a:cubicBezTo>
                    <a:cubicBezTo>
                      <a:pt x="11293" y="13499"/>
                      <a:pt x="12378" y="13472"/>
                      <a:pt x="13430" y="13359"/>
                    </a:cubicBezTo>
                    <a:cubicBezTo>
                      <a:pt x="13548" y="13351"/>
                      <a:pt x="13608" y="13215"/>
                      <a:pt x="13535" y="13123"/>
                    </a:cubicBezTo>
                    <a:cubicBezTo>
                      <a:pt x="13552" y="13101"/>
                      <a:pt x="13562" y="13073"/>
                      <a:pt x="13563" y="13046"/>
                    </a:cubicBezTo>
                    <a:cubicBezTo>
                      <a:pt x="13653" y="11046"/>
                      <a:pt x="13826" y="8783"/>
                      <a:pt x="13563" y="6795"/>
                    </a:cubicBezTo>
                    <a:cubicBezTo>
                      <a:pt x="13484" y="6183"/>
                      <a:pt x="13234" y="5630"/>
                      <a:pt x="12698" y="5442"/>
                    </a:cubicBezTo>
                    <a:cubicBezTo>
                      <a:pt x="12696" y="5393"/>
                      <a:pt x="12666" y="5350"/>
                      <a:pt x="12620" y="5332"/>
                    </a:cubicBezTo>
                    <a:cubicBezTo>
                      <a:pt x="12518" y="5294"/>
                      <a:pt x="12414" y="5262"/>
                      <a:pt x="12306" y="5234"/>
                    </a:cubicBezTo>
                    <a:cubicBezTo>
                      <a:pt x="12492" y="5103"/>
                      <a:pt x="12680" y="4972"/>
                      <a:pt x="12864" y="4837"/>
                    </a:cubicBezTo>
                    <a:cubicBezTo>
                      <a:pt x="12906" y="4806"/>
                      <a:pt x="12881" y="4742"/>
                      <a:pt x="12840" y="4742"/>
                    </a:cubicBezTo>
                    <a:cubicBezTo>
                      <a:pt x="12832" y="4742"/>
                      <a:pt x="12823" y="4745"/>
                      <a:pt x="12814" y="4751"/>
                    </a:cubicBezTo>
                    <a:cubicBezTo>
                      <a:pt x="12599" y="4899"/>
                      <a:pt x="12387" y="5050"/>
                      <a:pt x="12174" y="5203"/>
                    </a:cubicBezTo>
                    <a:cubicBezTo>
                      <a:pt x="11917" y="5144"/>
                      <a:pt x="11656" y="5104"/>
                      <a:pt x="11391" y="5081"/>
                    </a:cubicBezTo>
                    <a:cubicBezTo>
                      <a:pt x="11662" y="4939"/>
                      <a:pt x="11927" y="4787"/>
                      <a:pt x="12188" y="4633"/>
                    </a:cubicBezTo>
                    <a:cubicBezTo>
                      <a:pt x="12222" y="4614"/>
                      <a:pt x="12201" y="4566"/>
                      <a:pt x="12168" y="4566"/>
                    </a:cubicBezTo>
                    <a:cubicBezTo>
                      <a:pt x="12163" y="4566"/>
                      <a:pt x="12157" y="4568"/>
                      <a:pt x="12151" y="4570"/>
                    </a:cubicBezTo>
                    <a:cubicBezTo>
                      <a:pt x="11839" y="4730"/>
                      <a:pt x="11525" y="4889"/>
                      <a:pt x="11221" y="5068"/>
                    </a:cubicBezTo>
                    <a:cubicBezTo>
                      <a:pt x="11045" y="5055"/>
                      <a:pt x="10870" y="5045"/>
                      <a:pt x="10701" y="5041"/>
                    </a:cubicBezTo>
                    <a:cubicBezTo>
                      <a:pt x="10538" y="5034"/>
                      <a:pt x="10371" y="5028"/>
                      <a:pt x="10201" y="5025"/>
                    </a:cubicBezTo>
                    <a:cubicBezTo>
                      <a:pt x="10760" y="4746"/>
                      <a:pt x="11291" y="4413"/>
                      <a:pt x="11804" y="4054"/>
                    </a:cubicBezTo>
                    <a:cubicBezTo>
                      <a:pt x="11835" y="4033"/>
                      <a:pt x="11816" y="3986"/>
                      <a:pt x="11786" y="3986"/>
                    </a:cubicBezTo>
                    <a:cubicBezTo>
                      <a:pt x="11780" y="3986"/>
                      <a:pt x="11774" y="3988"/>
                      <a:pt x="11767" y="3992"/>
                    </a:cubicBezTo>
                    <a:cubicBezTo>
                      <a:pt x="11209" y="4351"/>
                      <a:pt x="10634" y="4679"/>
                      <a:pt x="10062" y="5012"/>
                    </a:cubicBezTo>
                    <a:cubicBezTo>
                      <a:pt x="10056" y="5015"/>
                      <a:pt x="10056" y="5020"/>
                      <a:pt x="10052" y="5023"/>
                    </a:cubicBezTo>
                    <a:cubicBezTo>
                      <a:pt x="9802" y="5026"/>
                      <a:pt x="9550" y="5044"/>
                      <a:pt x="9316" y="5106"/>
                    </a:cubicBezTo>
                    <a:cubicBezTo>
                      <a:pt x="9976" y="4669"/>
                      <a:pt x="10636" y="4233"/>
                      <a:pt x="11289" y="3786"/>
                    </a:cubicBezTo>
                    <a:cubicBezTo>
                      <a:pt x="11333" y="3757"/>
                      <a:pt x="11307" y="3694"/>
                      <a:pt x="11266" y="3694"/>
                    </a:cubicBezTo>
                    <a:cubicBezTo>
                      <a:pt x="11258" y="3694"/>
                      <a:pt x="11249" y="3696"/>
                      <a:pt x="11240" y="3702"/>
                    </a:cubicBezTo>
                    <a:cubicBezTo>
                      <a:pt x="10569" y="4143"/>
                      <a:pt x="9901" y="4594"/>
                      <a:pt x="9236" y="5047"/>
                    </a:cubicBezTo>
                    <a:cubicBezTo>
                      <a:pt x="9290" y="4794"/>
                      <a:pt x="9353" y="4539"/>
                      <a:pt x="9423" y="4285"/>
                    </a:cubicBezTo>
                    <a:cubicBezTo>
                      <a:pt x="10132" y="3845"/>
                      <a:pt x="10830" y="3386"/>
                      <a:pt x="11522" y="2919"/>
                    </a:cubicBezTo>
                    <a:cubicBezTo>
                      <a:pt x="11558" y="2895"/>
                      <a:pt x="11537" y="2843"/>
                      <a:pt x="11503" y="2843"/>
                    </a:cubicBezTo>
                    <a:cubicBezTo>
                      <a:pt x="11496" y="2843"/>
                      <a:pt x="11489" y="2845"/>
                      <a:pt x="11482" y="2849"/>
                    </a:cubicBezTo>
                    <a:cubicBezTo>
                      <a:pt x="10797" y="3291"/>
                      <a:pt x="10114" y="3740"/>
                      <a:pt x="9445" y="4207"/>
                    </a:cubicBezTo>
                    <a:cubicBezTo>
                      <a:pt x="9514" y="3962"/>
                      <a:pt x="9593" y="3721"/>
                      <a:pt x="9686" y="3485"/>
                    </a:cubicBezTo>
                    <a:cubicBezTo>
                      <a:pt x="10169" y="3077"/>
                      <a:pt x="10690" y="2714"/>
                      <a:pt x="11241" y="2401"/>
                    </a:cubicBezTo>
                    <a:cubicBezTo>
                      <a:pt x="11278" y="2381"/>
                      <a:pt x="11256" y="2331"/>
                      <a:pt x="11221" y="2331"/>
                    </a:cubicBezTo>
                    <a:cubicBezTo>
                      <a:pt x="11215" y="2331"/>
                      <a:pt x="11208" y="2332"/>
                      <a:pt x="11201" y="2336"/>
                    </a:cubicBezTo>
                    <a:cubicBezTo>
                      <a:pt x="10685" y="2609"/>
                      <a:pt x="10201" y="2937"/>
                      <a:pt x="9756" y="3315"/>
                    </a:cubicBezTo>
                    <a:cubicBezTo>
                      <a:pt x="9859" y="3071"/>
                      <a:pt x="9982" y="2833"/>
                      <a:pt x="10122" y="2609"/>
                    </a:cubicBezTo>
                    <a:cubicBezTo>
                      <a:pt x="10551" y="2328"/>
                      <a:pt x="10974" y="2040"/>
                      <a:pt x="11391" y="1745"/>
                    </a:cubicBezTo>
                    <a:cubicBezTo>
                      <a:pt x="11434" y="1714"/>
                      <a:pt x="11407" y="1650"/>
                      <a:pt x="11366" y="1650"/>
                    </a:cubicBezTo>
                    <a:cubicBezTo>
                      <a:pt x="11358" y="1650"/>
                      <a:pt x="11349" y="1653"/>
                      <a:pt x="11340" y="1659"/>
                    </a:cubicBezTo>
                    <a:cubicBezTo>
                      <a:pt x="10975" y="1901"/>
                      <a:pt x="10617" y="2151"/>
                      <a:pt x="10258" y="2403"/>
                    </a:cubicBezTo>
                    <a:cubicBezTo>
                      <a:pt x="10416" y="2173"/>
                      <a:pt x="10599" y="1963"/>
                      <a:pt x="10806" y="1777"/>
                    </a:cubicBezTo>
                    <a:cubicBezTo>
                      <a:pt x="11825" y="866"/>
                      <a:pt x="13224" y="674"/>
                      <a:pt x="14528" y="559"/>
                    </a:cubicBezTo>
                    <a:cubicBezTo>
                      <a:pt x="16641" y="371"/>
                      <a:pt x="18770" y="301"/>
                      <a:pt x="20901" y="301"/>
                    </a:cubicBezTo>
                    <a:cubicBezTo>
                      <a:pt x="24069" y="301"/>
                      <a:pt x="27245" y="456"/>
                      <a:pt x="30389" y="605"/>
                    </a:cubicBezTo>
                    <a:cubicBezTo>
                      <a:pt x="32895" y="725"/>
                      <a:pt x="35400" y="851"/>
                      <a:pt x="37904" y="983"/>
                    </a:cubicBezTo>
                    <a:cubicBezTo>
                      <a:pt x="39268" y="1056"/>
                      <a:pt x="40763" y="1094"/>
                      <a:pt x="41724" y="2207"/>
                    </a:cubicBezTo>
                    <a:cubicBezTo>
                      <a:pt x="42566" y="3178"/>
                      <a:pt x="42622" y="4518"/>
                      <a:pt x="42638" y="5744"/>
                    </a:cubicBezTo>
                    <a:cubicBezTo>
                      <a:pt x="42693" y="10012"/>
                      <a:pt x="42523" y="14293"/>
                      <a:pt x="42239" y="18556"/>
                    </a:cubicBezTo>
                    <a:lnTo>
                      <a:pt x="42193" y="18535"/>
                    </a:lnTo>
                    <a:cubicBezTo>
                      <a:pt x="42174" y="18526"/>
                      <a:pt x="42153" y="18522"/>
                      <a:pt x="42132" y="18522"/>
                    </a:cubicBezTo>
                    <a:cubicBezTo>
                      <a:pt x="42114" y="18522"/>
                      <a:pt x="42095" y="18525"/>
                      <a:pt x="42077" y="18532"/>
                    </a:cubicBezTo>
                    <a:cubicBezTo>
                      <a:pt x="42046" y="18529"/>
                      <a:pt x="42015" y="18528"/>
                      <a:pt x="41984" y="18528"/>
                    </a:cubicBezTo>
                    <a:cubicBezTo>
                      <a:pt x="41503" y="18528"/>
                      <a:pt x="41022" y="18884"/>
                      <a:pt x="40924" y="19369"/>
                    </a:cubicBezTo>
                    <a:cubicBezTo>
                      <a:pt x="40798" y="19995"/>
                      <a:pt x="41361" y="20566"/>
                      <a:pt x="41964" y="20566"/>
                    </a:cubicBezTo>
                    <a:cubicBezTo>
                      <a:pt x="42009" y="20566"/>
                      <a:pt x="42054" y="20563"/>
                      <a:pt x="42099" y="20556"/>
                    </a:cubicBezTo>
                    <a:lnTo>
                      <a:pt x="42099" y="20556"/>
                    </a:lnTo>
                    <a:cubicBezTo>
                      <a:pt x="42083" y="20756"/>
                      <a:pt x="42070" y="20955"/>
                      <a:pt x="42054" y="21154"/>
                    </a:cubicBezTo>
                    <a:cubicBezTo>
                      <a:pt x="41861" y="21116"/>
                      <a:pt x="41667" y="21085"/>
                      <a:pt x="41472" y="21058"/>
                    </a:cubicBezTo>
                    <a:cubicBezTo>
                      <a:pt x="41600" y="20956"/>
                      <a:pt x="41727" y="20854"/>
                      <a:pt x="41850" y="20748"/>
                    </a:cubicBezTo>
                    <a:cubicBezTo>
                      <a:pt x="41890" y="20713"/>
                      <a:pt x="41853" y="20650"/>
                      <a:pt x="41810" y="20650"/>
                    </a:cubicBezTo>
                    <a:cubicBezTo>
                      <a:pt x="41801" y="20650"/>
                      <a:pt x="41791" y="20653"/>
                      <a:pt x="41782" y="20660"/>
                    </a:cubicBezTo>
                    <a:cubicBezTo>
                      <a:pt x="41621" y="20781"/>
                      <a:pt x="41461" y="20907"/>
                      <a:pt x="41304" y="21036"/>
                    </a:cubicBezTo>
                    <a:cubicBezTo>
                      <a:pt x="41012" y="21001"/>
                      <a:pt x="40719" y="20977"/>
                      <a:pt x="40425" y="20969"/>
                    </a:cubicBezTo>
                    <a:cubicBezTo>
                      <a:pt x="40640" y="20807"/>
                      <a:pt x="40872" y="20668"/>
                      <a:pt x="41119" y="20558"/>
                    </a:cubicBezTo>
                    <a:cubicBezTo>
                      <a:pt x="41165" y="20536"/>
                      <a:pt x="41139" y="20461"/>
                      <a:pt x="41094" y="20461"/>
                    </a:cubicBezTo>
                    <a:cubicBezTo>
                      <a:pt x="41089" y="20461"/>
                      <a:pt x="41084" y="20462"/>
                      <a:pt x="41079" y="20464"/>
                    </a:cubicBezTo>
                    <a:cubicBezTo>
                      <a:pt x="40773" y="20580"/>
                      <a:pt x="40489" y="20749"/>
                      <a:pt x="40244" y="20964"/>
                    </a:cubicBezTo>
                    <a:cubicBezTo>
                      <a:pt x="40218" y="20964"/>
                      <a:pt x="40192" y="20964"/>
                      <a:pt x="40166" y="20964"/>
                    </a:cubicBezTo>
                    <a:cubicBezTo>
                      <a:pt x="39856" y="20964"/>
                      <a:pt x="39544" y="20982"/>
                      <a:pt x="39236" y="21019"/>
                    </a:cubicBezTo>
                    <a:cubicBezTo>
                      <a:pt x="39667" y="20730"/>
                      <a:pt x="40105" y="20451"/>
                      <a:pt x="40545" y="20175"/>
                    </a:cubicBezTo>
                    <a:cubicBezTo>
                      <a:pt x="40588" y="20149"/>
                      <a:pt x="40563" y="20088"/>
                      <a:pt x="40523" y="20088"/>
                    </a:cubicBezTo>
                    <a:cubicBezTo>
                      <a:pt x="40515" y="20088"/>
                      <a:pt x="40507" y="20091"/>
                      <a:pt x="40499" y="20096"/>
                    </a:cubicBezTo>
                    <a:cubicBezTo>
                      <a:pt x="40003" y="20386"/>
                      <a:pt x="39530" y="20706"/>
                      <a:pt x="39063" y="21039"/>
                    </a:cubicBezTo>
                    <a:cubicBezTo>
                      <a:pt x="38892" y="21065"/>
                      <a:pt x="38722" y="21093"/>
                      <a:pt x="38553" y="21130"/>
                    </a:cubicBezTo>
                    <a:cubicBezTo>
                      <a:pt x="38553" y="20999"/>
                      <a:pt x="38548" y="20869"/>
                      <a:pt x="38535" y="20736"/>
                    </a:cubicBezTo>
                    <a:cubicBezTo>
                      <a:pt x="38519" y="20572"/>
                      <a:pt x="38495" y="20410"/>
                      <a:pt x="38460" y="20249"/>
                    </a:cubicBezTo>
                    <a:lnTo>
                      <a:pt x="38473" y="20249"/>
                    </a:lnTo>
                    <a:cubicBezTo>
                      <a:pt x="38667" y="20179"/>
                      <a:pt x="38841" y="20030"/>
                      <a:pt x="39012" y="19916"/>
                    </a:cubicBezTo>
                    <a:cubicBezTo>
                      <a:pt x="39208" y="19782"/>
                      <a:pt x="39397" y="19643"/>
                      <a:pt x="39587" y="19500"/>
                    </a:cubicBezTo>
                    <a:cubicBezTo>
                      <a:pt x="39622" y="19473"/>
                      <a:pt x="39602" y="19420"/>
                      <a:pt x="39566" y="19420"/>
                    </a:cubicBezTo>
                    <a:cubicBezTo>
                      <a:pt x="39559" y="19420"/>
                      <a:pt x="39552" y="19422"/>
                      <a:pt x="39544" y="19426"/>
                    </a:cubicBezTo>
                    <a:cubicBezTo>
                      <a:pt x="39343" y="19551"/>
                      <a:pt x="39144" y="19677"/>
                      <a:pt x="38949" y="19812"/>
                    </a:cubicBezTo>
                    <a:cubicBezTo>
                      <a:pt x="38782" y="19928"/>
                      <a:pt x="38583" y="20035"/>
                      <a:pt x="38446" y="20190"/>
                    </a:cubicBezTo>
                    <a:cubicBezTo>
                      <a:pt x="38052" y="18406"/>
                      <a:pt x="36590" y="17342"/>
                      <a:pt x="34767" y="17342"/>
                    </a:cubicBezTo>
                    <a:cubicBezTo>
                      <a:pt x="34622" y="17342"/>
                      <a:pt x="34475" y="17349"/>
                      <a:pt x="34326" y="17362"/>
                    </a:cubicBezTo>
                    <a:cubicBezTo>
                      <a:pt x="32329" y="17544"/>
                      <a:pt x="31033" y="18974"/>
                      <a:pt x="31235" y="20993"/>
                    </a:cubicBezTo>
                    <a:cubicBezTo>
                      <a:pt x="31242" y="21063"/>
                      <a:pt x="31253" y="21130"/>
                      <a:pt x="31263" y="21197"/>
                    </a:cubicBezTo>
                    <a:cubicBezTo>
                      <a:pt x="31151" y="21111"/>
                      <a:pt x="31012" y="21060"/>
                      <a:pt x="30861" y="21028"/>
                    </a:cubicBezTo>
                    <a:cubicBezTo>
                      <a:pt x="30963" y="20948"/>
                      <a:pt x="31067" y="20869"/>
                      <a:pt x="31165" y="20784"/>
                    </a:cubicBezTo>
                    <a:cubicBezTo>
                      <a:pt x="31197" y="20758"/>
                      <a:pt x="31168" y="20708"/>
                      <a:pt x="31134" y="20708"/>
                    </a:cubicBezTo>
                    <a:cubicBezTo>
                      <a:pt x="31127" y="20708"/>
                      <a:pt x="31120" y="20710"/>
                      <a:pt x="31113" y="20716"/>
                    </a:cubicBezTo>
                    <a:cubicBezTo>
                      <a:pt x="30985" y="20808"/>
                      <a:pt x="30864" y="20907"/>
                      <a:pt x="30741" y="21006"/>
                    </a:cubicBezTo>
                    <a:cubicBezTo>
                      <a:pt x="30641" y="20993"/>
                      <a:pt x="30536" y="20987"/>
                      <a:pt x="30429" y="20987"/>
                    </a:cubicBezTo>
                    <a:cubicBezTo>
                      <a:pt x="30198" y="20987"/>
                      <a:pt x="29957" y="21012"/>
                      <a:pt x="29733" y="21036"/>
                    </a:cubicBezTo>
                    <a:cubicBezTo>
                      <a:pt x="30113" y="20783"/>
                      <a:pt x="30493" y="20526"/>
                      <a:pt x="30866" y="20260"/>
                    </a:cubicBezTo>
                    <a:cubicBezTo>
                      <a:pt x="30907" y="20231"/>
                      <a:pt x="30882" y="20170"/>
                      <a:pt x="30843" y="20170"/>
                    </a:cubicBezTo>
                    <a:cubicBezTo>
                      <a:pt x="30835" y="20170"/>
                      <a:pt x="30827" y="20173"/>
                      <a:pt x="30818" y="20179"/>
                    </a:cubicBezTo>
                    <a:cubicBezTo>
                      <a:pt x="30391" y="20461"/>
                      <a:pt x="29973" y="20756"/>
                      <a:pt x="29556" y="21052"/>
                    </a:cubicBezTo>
                    <a:cubicBezTo>
                      <a:pt x="29436" y="21063"/>
                      <a:pt x="29323" y="21073"/>
                      <a:pt x="29223" y="21074"/>
                    </a:cubicBezTo>
                    <a:lnTo>
                      <a:pt x="28458" y="21081"/>
                    </a:lnTo>
                    <a:cubicBezTo>
                      <a:pt x="28869" y="20862"/>
                      <a:pt x="29277" y="20642"/>
                      <a:pt x="29682" y="20414"/>
                    </a:cubicBezTo>
                    <a:cubicBezTo>
                      <a:pt x="29729" y="20387"/>
                      <a:pt x="29700" y="20322"/>
                      <a:pt x="29654" y="20322"/>
                    </a:cubicBezTo>
                    <a:cubicBezTo>
                      <a:pt x="29647" y="20322"/>
                      <a:pt x="29639" y="20324"/>
                      <a:pt x="29631" y="20328"/>
                    </a:cubicBezTo>
                    <a:cubicBezTo>
                      <a:pt x="29160" y="20572"/>
                      <a:pt x="28693" y="20824"/>
                      <a:pt x="28231" y="21082"/>
                    </a:cubicBezTo>
                    <a:lnTo>
                      <a:pt x="27149" y="21092"/>
                    </a:lnTo>
                    <a:cubicBezTo>
                      <a:pt x="27630" y="20808"/>
                      <a:pt x="28110" y="20520"/>
                      <a:pt x="28585" y="20223"/>
                    </a:cubicBezTo>
                    <a:cubicBezTo>
                      <a:pt x="28631" y="20194"/>
                      <a:pt x="28603" y="20129"/>
                      <a:pt x="28559" y="20129"/>
                    </a:cubicBezTo>
                    <a:cubicBezTo>
                      <a:pt x="28551" y="20129"/>
                      <a:pt x="28543" y="20131"/>
                      <a:pt x="28534" y="20136"/>
                    </a:cubicBezTo>
                    <a:cubicBezTo>
                      <a:pt x="28005" y="20448"/>
                      <a:pt x="27484" y="20768"/>
                      <a:pt x="26963" y="21093"/>
                    </a:cubicBezTo>
                    <a:lnTo>
                      <a:pt x="25877" y="21103"/>
                    </a:lnTo>
                    <a:cubicBezTo>
                      <a:pt x="26430" y="20805"/>
                      <a:pt x="26963" y="20467"/>
                      <a:pt x="27484" y="20118"/>
                    </a:cubicBezTo>
                    <a:cubicBezTo>
                      <a:pt x="27521" y="20093"/>
                      <a:pt x="27499" y="20038"/>
                      <a:pt x="27463" y="20038"/>
                    </a:cubicBezTo>
                    <a:cubicBezTo>
                      <a:pt x="27456" y="20038"/>
                      <a:pt x="27448" y="20040"/>
                      <a:pt x="27441" y="20045"/>
                    </a:cubicBezTo>
                    <a:cubicBezTo>
                      <a:pt x="26870" y="20403"/>
                      <a:pt x="26288" y="20744"/>
                      <a:pt x="25719" y="21105"/>
                    </a:cubicBezTo>
                    <a:lnTo>
                      <a:pt x="24836" y="21113"/>
                    </a:lnTo>
                    <a:cubicBezTo>
                      <a:pt x="25235" y="20795"/>
                      <a:pt x="25660" y="20513"/>
                      <a:pt x="26110" y="20273"/>
                    </a:cubicBezTo>
                    <a:cubicBezTo>
                      <a:pt x="26160" y="20245"/>
                      <a:pt x="26129" y="20176"/>
                      <a:pt x="26081" y="20176"/>
                    </a:cubicBezTo>
                    <a:cubicBezTo>
                      <a:pt x="26073" y="20176"/>
                      <a:pt x="26064" y="20178"/>
                      <a:pt x="26056" y="20182"/>
                    </a:cubicBezTo>
                    <a:cubicBezTo>
                      <a:pt x="25558" y="20434"/>
                      <a:pt x="25093" y="20746"/>
                      <a:pt x="24672" y="21114"/>
                    </a:cubicBezTo>
                    <a:cubicBezTo>
                      <a:pt x="24381" y="21116"/>
                      <a:pt x="24089" y="21117"/>
                      <a:pt x="23796" y="21119"/>
                    </a:cubicBezTo>
                    <a:cubicBezTo>
                      <a:pt x="24444" y="20564"/>
                      <a:pt x="25122" y="20043"/>
                      <a:pt x="25825" y="19560"/>
                    </a:cubicBezTo>
                    <a:cubicBezTo>
                      <a:pt x="25867" y="19531"/>
                      <a:pt x="25842" y="19469"/>
                      <a:pt x="25802" y="19469"/>
                    </a:cubicBezTo>
                    <a:cubicBezTo>
                      <a:pt x="25794" y="19469"/>
                      <a:pt x="25786" y="19471"/>
                      <a:pt x="25777" y="19477"/>
                    </a:cubicBezTo>
                    <a:cubicBezTo>
                      <a:pt x="25024" y="19967"/>
                      <a:pt x="24312" y="20515"/>
                      <a:pt x="23651" y="21121"/>
                    </a:cubicBezTo>
                    <a:lnTo>
                      <a:pt x="22879" y="21125"/>
                    </a:lnTo>
                    <a:cubicBezTo>
                      <a:pt x="23389" y="20802"/>
                      <a:pt x="23896" y="20475"/>
                      <a:pt x="24397" y="20136"/>
                    </a:cubicBezTo>
                    <a:cubicBezTo>
                      <a:pt x="24454" y="20097"/>
                      <a:pt x="24420" y="20015"/>
                      <a:pt x="24366" y="20015"/>
                    </a:cubicBezTo>
                    <a:cubicBezTo>
                      <a:pt x="24356" y="20015"/>
                      <a:pt x="24344" y="20018"/>
                      <a:pt x="24333" y="20026"/>
                    </a:cubicBezTo>
                    <a:cubicBezTo>
                      <a:pt x="23759" y="20384"/>
                      <a:pt x="23193" y="20752"/>
                      <a:pt x="22631" y="21127"/>
                    </a:cubicBezTo>
                    <a:cubicBezTo>
                      <a:pt x="22317" y="21130"/>
                      <a:pt x="22003" y="21132"/>
                      <a:pt x="21690" y="21133"/>
                    </a:cubicBezTo>
                    <a:cubicBezTo>
                      <a:pt x="22009" y="20936"/>
                      <a:pt x="22325" y="20730"/>
                      <a:pt x="22635" y="20516"/>
                    </a:cubicBezTo>
                    <a:cubicBezTo>
                      <a:pt x="22679" y="20486"/>
                      <a:pt x="22653" y="20421"/>
                      <a:pt x="22610" y="20421"/>
                    </a:cubicBezTo>
                    <a:cubicBezTo>
                      <a:pt x="22601" y="20421"/>
                      <a:pt x="22592" y="20423"/>
                      <a:pt x="22583" y="20429"/>
                    </a:cubicBezTo>
                    <a:cubicBezTo>
                      <a:pt x="22211" y="20654"/>
                      <a:pt x="21848" y="20886"/>
                      <a:pt x="21491" y="21135"/>
                    </a:cubicBezTo>
                    <a:cubicBezTo>
                      <a:pt x="21164" y="21136"/>
                      <a:pt x="20836" y="21138"/>
                      <a:pt x="20508" y="21141"/>
                    </a:cubicBezTo>
                    <a:cubicBezTo>
                      <a:pt x="20898" y="20899"/>
                      <a:pt x="21287" y="20655"/>
                      <a:pt x="21681" y="20419"/>
                    </a:cubicBezTo>
                    <a:cubicBezTo>
                      <a:pt x="21729" y="20389"/>
                      <a:pt x="21700" y="20322"/>
                      <a:pt x="21653" y="20322"/>
                    </a:cubicBezTo>
                    <a:cubicBezTo>
                      <a:pt x="21644" y="20322"/>
                      <a:pt x="21636" y="20324"/>
                      <a:pt x="21626" y="20328"/>
                    </a:cubicBezTo>
                    <a:cubicBezTo>
                      <a:pt x="21163" y="20574"/>
                      <a:pt x="20712" y="20846"/>
                      <a:pt x="20278" y="21143"/>
                    </a:cubicBezTo>
                    <a:cubicBezTo>
                      <a:pt x="19924" y="21146"/>
                      <a:pt x="19572" y="21148"/>
                      <a:pt x="19218" y="21151"/>
                    </a:cubicBezTo>
                    <a:cubicBezTo>
                      <a:pt x="19709" y="20883"/>
                      <a:pt x="20192" y="20598"/>
                      <a:pt x="20672" y="20309"/>
                    </a:cubicBezTo>
                    <a:cubicBezTo>
                      <a:pt x="20721" y="20279"/>
                      <a:pt x="20691" y="20212"/>
                      <a:pt x="20644" y="20212"/>
                    </a:cubicBezTo>
                    <a:cubicBezTo>
                      <a:pt x="20635" y="20212"/>
                      <a:pt x="20627" y="20214"/>
                      <a:pt x="20618" y="20218"/>
                    </a:cubicBezTo>
                    <a:cubicBezTo>
                      <a:pt x="20069" y="20521"/>
                      <a:pt x="19519" y="20824"/>
                      <a:pt x="18986" y="21156"/>
                    </a:cubicBezTo>
                    <a:cubicBezTo>
                      <a:pt x="18654" y="21160"/>
                      <a:pt x="18321" y="21164"/>
                      <a:pt x="17989" y="21170"/>
                    </a:cubicBezTo>
                    <a:cubicBezTo>
                      <a:pt x="18340" y="20964"/>
                      <a:pt x="18680" y="20743"/>
                      <a:pt x="19011" y="20513"/>
                    </a:cubicBezTo>
                    <a:cubicBezTo>
                      <a:pt x="19059" y="20480"/>
                      <a:pt x="19030" y="20410"/>
                      <a:pt x="18985" y="20410"/>
                    </a:cubicBezTo>
                    <a:cubicBezTo>
                      <a:pt x="18976" y="20410"/>
                      <a:pt x="18967" y="20413"/>
                      <a:pt x="18957" y="20419"/>
                    </a:cubicBezTo>
                    <a:cubicBezTo>
                      <a:pt x="18558" y="20681"/>
                      <a:pt x="18152" y="20926"/>
                      <a:pt x="17747" y="21175"/>
                    </a:cubicBezTo>
                    <a:cubicBezTo>
                      <a:pt x="17312" y="21184"/>
                      <a:pt x="16879" y="21191"/>
                      <a:pt x="16445" y="21205"/>
                    </a:cubicBezTo>
                    <a:cubicBezTo>
                      <a:pt x="17218" y="20714"/>
                      <a:pt x="17988" y="20223"/>
                      <a:pt x="18770" y="19748"/>
                    </a:cubicBezTo>
                    <a:cubicBezTo>
                      <a:pt x="18819" y="19719"/>
                      <a:pt x="18790" y="19650"/>
                      <a:pt x="18744" y="19650"/>
                    </a:cubicBezTo>
                    <a:cubicBezTo>
                      <a:pt x="18736" y="19650"/>
                      <a:pt x="18727" y="19652"/>
                      <a:pt x="18718" y="19657"/>
                    </a:cubicBezTo>
                    <a:cubicBezTo>
                      <a:pt x="17876" y="20140"/>
                      <a:pt x="17051" y="20654"/>
                      <a:pt x="16255" y="21210"/>
                    </a:cubicBezTo>
                    <a:cubicBezTo>
                      <a:pt x="16115" y="21215"/>
                      <a:pt x="15976" y="21216"/>
                      <a:pt x="15836" y="21221"/>
                    </a:cubicBezTo>
                    <a:cubicBezTo>
                      <a:pt x="15854" y="21117"/>
                      <a:pt x="15862" y="21007"/>
                      <a:pt x="15871" y="20899"/>
                    </a:cubicBezTo>
                    <a:cubicBezTo>
                      <a:pt x="16158" y="20689"/>
                      <a:pt x="16443" y="20477"/>
                      <a:pt x="16724" y="20258"/>
                    </a:cubicBezTo>
                    <a:cubicBezTo>
                      <a:pt x="16752" y="20236"/>
                      <a:pt x="16725" y="20192"/>
                      <a:pt x="16697" y="20192"/>
                    </a:cubicBezTo>
                    <a:cubicBezTo>
                      <a:pt x="16691" y="20192"/>
                      <a:pt x="16685" y="20194"/>
                      <a:pt x="16679" y="20198"/>
                    </a:cubicBezTo>
                    <a:cubicBezTo>
                      <a:pt x="16410" y="20392"/>
                      <a:pt x="16145" y="20593"/>
                      <a:pt x="15882" y="20794"/>
                    </a:cubicBezTo>
                    <a:cubicBezTo>
                      <a:pt x="15894" y="20614"/>
                      <a:pt x="15894" y="20434"/>
                      <a:pt x="15884" y="20254"/>
                    </a:cubicBezTo>
                    <a:cubicBezTo>
                      <a:pt x="15881" y="20210"/>
                      <a:pt x="15874" y="20169"/>
                      <a:pt x="15871" y="20126"/>
                    </a:cubicBezTo>
                    <a:cubicBezTo>
                      <a:pt x="16067" y="19975"/>
                      <a:pt x="16273" y="19833"/>
                      <a:pt x="16486" y="19704"/>
                    </a:cubicBezTo>
                    <a:cubicBezTo>
                      <a:pt x="16538" y="19672"/>
                      <a:pt x="16506" y="19601"/>
                      <a:pt x="16457" y="19601"/>
                    </a:cubicBezTo>
                    <a:cubicBezTo>
                      <a:pt x="16448" y="19601"/>
                      <a:pt x="16439" y="19603"/>
                      <a:pt x="16429" y="19608"/>
                    </a:cubicBezTo>
                    <a:cubicBezTo>
                      <a:pt x="16224" y="19718"/>
                      <a:pt x="16031" y="19853"/>
                      <a:pt x="15859" y="20011"/>
                    </a:cubicBezTo>
                    <a:cubicBezTo>
                      <a:pt x="15632" y="17936"/>
                      <a:pt x="14115" y="16148"/>
                      <a:pt x="11941" y="16148"/>
                    </a:cubicBezTo>
                    <a:cubicBezTo>
                      <a:pt x="11868" y="16148"/>
                      <a:pt x="11794" y="16150"/>
                      <a:pt x="11719" y="16154"/>
                    </a:cubicBezTo>
                    <a:cubicBezTo>
                      <a:pt x="9450" y="16280"/>
                      <a:pt x="7700" y="18357"/>
                      <a:pt x="7800" y="20591"/>
                    </a:cubicBezTo>
                    <a:cubicBezTo>
                      <a:pt x="7892" y="22620"/>
                      <a:pt x="9534" y="24219"/>
                      <a:pt x="11491" y="24219"/>
                    </a:cubicBezTo>
                    <a:cubicBezTo>
                      <a:pt x="11542" y="24219"/>
                      <a:pt x="11593" y="24218"/>
                      <a:pt x="11645" y="24216"/>
                    </a:cubicBezTo>
                    <a:cubicBezTo>
                      <a:pt x="11655" y="24281"/>
                      <a:pt x="11711" y="24329"/>
                      <a:pt x="11775" y="24329"/>
                    </a:cubicBezTo>
                    <a:cubicBezTo>
                      <a:pt x="11782" y="24329"/>
                      <a:pt x="11790" y="24329"/>
                      <a:pt x="11798" y="24327"/>
                    </a:cubicBezTo>
                    <a:cubicBezTo>
                      <a:pt x="13737" y="24154"/>
                      <a:pt x="15350" y="23245"/>
                      <a:pt x="15779" y="21501"/>
                    </a:cubicBezTo>
                    <a:cubicBezTo>
                      <a:pt x="16262" y="21511"/>
                      <a:pt x="16746" y="21514"/>
                      <a:pt x="17232" y="21517"/>
                    </a:cubicBezTo>
                    <a:cubicBezTo>
                      <a:pt x="17235" y="21537"/>
                      <a:pt x="17251" y="21550"/>
                      <a:pt x="17270" y="21550"/>
                    </a:cubicBezTo>
                    <a:cubicBezTo>
                      <a:pt x="17275" y="21550"/>
                      <a:pt x="17281" y="21549"/>
                      <a:pt x="17287" y="21546"/>
                    </a:cubicBezTo>
                    <a:cubicBezTo>
                      <a:pt x="17304" y="21537"/>
                      <a:pt x="17322" y="21525"/>
                      <a:pt x="17341" y="21517"/>
                    </a:cubicBezTo>
                    <a:cubicBezTo>
                      <a:pt x="17517" y="21518"/>
                      <a:pt x="17694" y="21519"/>
                      <a:pt x="17871" y="21519"/>
                    </a:cubicBezTo>
                    <a:cubicBezTo>
                      <a:pt x="21961" y="21519"/>
                      <a:pt x="26078" y="21313"/>
                      <a:pt x="30132" y="21313"/>
                    </a:cubicBezTo>
                    <a:cubicBezTo>
                      <a:pt x="30433" y="21313"/>
                      <a:pt x="30734" y="21314"/>
                      <a:pt x="31034" y="21317"/>
                    </a:cubicBezTo>
                    <a:lnTo>
                      <a:pt x="31034" y="21317"/>
                    </a:lnTo>
                    <a:cubicBezTo>
                      <a:pt x="31034" y="21317"/>
                      <a:pt x="31033" y="21317"/>
                      <a:pt x="31033" y="21317"/>
                    </a:cubicBezTo>
                    <a:cubicBezTo>
                      <a:pt x="30893" y="21317"/>
                      <a:pt x="30861" y="21529"/>
                      <a:pt x="31001" y="21564"/>
                    </a:cubicBezTo>
                    <a:lnTo>
                      <a:pt x="31103" y="21591"/>
                    </a:lnTo>
                    <a:cubicBezTo>
                      <a:pt x="31114" y="21593"/>
                      <a:pt x="31126" y="21595"/>
                      <a:pt x="31137" y="21595"/>
                    </a:cubicBezTo>
                    <a:cubicBezTo>
                      <a:pt x="31186" y="21595"/>
                      <a:pt x="31237" y="21571"/>
                      <a:pt x="31259" y="21527"/>
                    </a:cubicBezTo>
                    <a:lnTo>
                      <a:pt x="31299" y="21449"/>
                    </a:lnTo>
                    <a:cubicBezTo>
                      <a:pt x="31653" y="23371"/>
                      <a:pt x="32962" y="24517"/>
                      <a:pt x="34861" y="24597"/>
                    </a:cubicBezTo>
                    <a:cubicBezTo>
                      <a:pt x="34888" y="24633"/>
                      <a:pt x="34932" y="24657"/>
                      <a:pt x="34979" y="24662"/>
                    </a:cubicBezTo>
                    <a:cubicBezTo>
                      <a:pt x="35105" y="24676"/>
                      <a:pt x="35227" y="24683"/>
                      <a:pt x="35348" y="24683"/>
                    </a:cubicBezTo>
                    <a:cubicBezTo>
                      <a:pt x="37181" y="24683"/>
                      <a:pt x="38438" y="23111"/>
                      <a:pt x="38540" y="21337"/>
                    </a:cubicBezTo>
                    <a:cubicBezTo>
                      <a:pt x="38976" y="21309"/>
                      <a:pt x="39407" y="21291"/>
                      <a:pt x="39835" y="21291"/>
                    </a:cubicBezTo>
                    <a:cubicBezTo>
                      <a:pt x="40572" y="21291"/>
                      <a:pt x="41302" y="21345"/>
                      <a:pt x="42046" y="21495"/>
                    </a:cubicBezTo>
                    <a:cubicBezTo>
                      <a:pt x="42071" y="21552"/>
                      <a:pt x="42130" y="21580"/>
                      <a:pt x="42191" y="21580"/>
                    </a:cubicBezTo>
                    <a:cubicBezTo>
                      <a:pt x="42276" y="21580"/>
                      <a:pt x="42365" y="21526"/>
                      <a:pt x="42373" y="21417"/>
                    </a:cubicBezTo>
                    <a:cubicBezTo>
                      <a:pt x="42751" y="16546"/>
                      <a:pt x="42953" y="11666"/>
                      <a:pt x="42977" y="6776"/>
                    </a:cubicBezTo>
                    <a:cubicBezTo>
                      <a:pt x="42982" y="5211"/>
                      <a:pt x="43100" y="3292"/>
                      <a:pt x="42027" y="2003"/>
                    </a:cubicBezTo>
                    <a:cubicBezTo>
                      <a:pt x="41125" y="917"/>
                      <a:pt x="39686" y="750"/>
                      <a:pt x="38366" y="667"/>
                    </a:cubicBezTo>
                    <a:cubicBezTo>
                      <a:pt x="33561" y="371"/>
                      <a:pt x="28738" y="127"/>
                      <a:pt x="23925" y="30"/>
                    </a:cubicBezTo>
                    <a:cubicBezTo>
                      <a:pt x="23011" y="11"/>
                      <a:pt x="22097" y="1"/>
                      <a:pt x="2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34;p66">
                <a:extLst>
                  <a:ext uri="{FF2B5EF4-FFF2-40B4-BE49-F238E27FC236}">
                    <a16:creationId xmlns:a16="http://schemas.microsoft.com/office/drawing/2014/main" id="{69E52BD9-54BA-45B9-9741-BB91C070777D}"/>
                  </a:ext>
                </a:extLst>
              </p:cNvPr>
              <p:cNvSpPr/>
              <p:nvPr/>
            </p:nvSpPr>
            <p:spPr>
              <a:xfrm>
                <a:off x="4595100" y="1737675"/>
                <a:ext cx="665425" cy="211900"/>
              </a:xfrm>
              <a:custGeom>
                <a:avLst/>
                <a:gdLst/>
                <a:ahLst/>
                <a:cxnLst/>
                <a:rect l="l" t="t" r="r" b="b"/>
                <a:pathLst>
                  <a:path w="26617" h="8476" extrusionOk="0">
                    <a:moveTo>
                      <a:pt x="20949" y="290"/>
                    </a:moveTo>
                    <a:cubicBezTo>
                      <a:pt x="21903" y="290"/>
                      <a:pt x="22850" y="340"/>
                      <a:pt x="23770" y="481"/>
                    </a:cubicBezTo>
                    <a:cubicBezTo>
                      <a:pt x="26519" y="903"/>
                      <a:pt x="26095" y="2379"/>
                      <a:pt x="25933" y="4287"/>
                    </a:cubicBezTo>
                    <a:lnTo>
                      <a:pt x="25935" y="4287"/>
                    </a:lnTo>
                    <a:cubicBezTo>
                      <a:pt x="25826" y="5566"/>
                      <a:pt x="25718" y="6846"/>
                      <a:pt x="25609" y="8126"/>
                    </a:cubicBezTo>
                    <a:cubicBezTo>
                      <a:pt x="23800" y="8000"/>
                      <a:pt x="21987" y="7898"/>
                      <a:pt x="20167" y="7818"/>
                    </a:cubicBezTo>
                    <a:cubicBezTo>
                      <a:pt x="20361" y="5388"/>
                      <a:pt x="20565" y="2914"/>
                      <a:pt x="20560" y="477"/>
                    </a:cubicBezTo>
                    <a:cubicBezTo>
                      <a:pt x="20560" y="387"/>
                      <a:pt x="20497" y="343"/>
                      <a:pt x="20430" y="343"/>
                    </a:cubicBezTo>
                    <a:cubicBezTo>
                      <a:pt x="20362" y="343"/>
                      <a:pt x="20291" y="389"/>
                      <a:pt x="20281" y="477"/>
                    </a:cubicBezTo>
                    <a:cubicBezTo>
                      <a:pt x="20036" y="2898"/>
                      <a:pt x="19988" y="5377"/>
                      <a:pt x="19940" y="7809"/>
                    </a:cubicBezTo>
                    <a:cubicBezTo>
                      <a:pt x="18272" y="7737"/>
                      <a:pt x="16600" y="7683"/>
                      <a:pt x="14926" y="7646"/>
                    </a:cubicBezTo>
                    <a:lnTo>
                      <a:pt x="14933" y="7530"/>
                    </a:lnTo>
                    <a:cubicBezTo>
                      <a:pt x="14934" y="7487"/>
                      <a:pt x="14905" y="7467"/>
                      <a:pt x="14873" y="7467"/>
                    </a:cubicBezTo>
                    <a:cubicBezTo>
                      <a:pt x="14845" y="7467"/>
                      <a:pt x="14816" y="7482"/>
                      <a:pt x="14804" y="7511"/>
                    </a:cubicBezTo>
                    <a:lnTo>
                      <a:pt x="14804" y="7511"/>
                    </a:lnTo>
                    <a:cubicBezTo>
                      <a:pt x="15149" y="6668"/>
                      <a:pt x="14821" y="5234"/>
                      <a:pt x="14776" y="4334"/>
                    </a:cubicBezTo>
                    <a:cubicBezTo>
                      <a:pt x="14717" y="3176"/>
                      <a:pt x="14670" y="2015"/>
                      <a:pt x="14583" y="858"/>
                    </a:cubicBezTo>
                    <a:cubicBezTo>
                      <a:pt x="14576" y="764"/>
                      <a:pt x="14500" y="715"/>
                      <a:pt x="14427" y="715"/>
                    </a:cubicBezTo>
                    <a:cubicBezTo>
                      <a:pt x="14354" y="715"/>
                      <a:pt x="14285" y="762"/>
                      <a:pt x="14287" y="858"/>
                    </a:cubicBezTo>
                    <a:cubicBezTo>
                      <a:pt x="14359" y="3109"/>
                      <a:pt x="14443" y="5396"/>
                      <a:pt x="14673" y="7640"/>
                    </a:cubicBezTo>
                    <a:cubicBezTo>
                      <a:pt x="13099" y="7608"/>
                      <a:pt x="11525" y="7592"/>
                      <a:pt x="9951" y="7592"/>
                    </a:cubicBezTo>
                    <a:cubicBezTo>
                      <a:pt x="9309" y="7592"/>
                      <a:pt x="8667" y="7594"/>
                      <a:pt x="8025" y="7600"/>
                    </a:cubicBezTo>
                    <a:cubicBezTo>
                      <a:pt x="7842" y="5434"/>
                      <a:pt x="7824" y="3311"/>
                      <a:pt x="7953" y="1142"/>
                    </a:cubicBezTo>
                    <a:cubicBezTo>
                      <a:pt x="7960" y="1041"/>
                      <a:pt x="7887" y="991"/>
                      <a:pt x="7811" y="991"/>
                    </a:cubicBezTo>
                    <a:cubicBezTo>
                      <a:pt x="7733" y="991"/>
                      <a:pt x="7651" y="1042"/>
                      <a:pt x="7641" y="1142"/>
                    </a:cubicBezTo>
                    <a:cubicBezTo>
                      <a:pt x="7423" y="3286"/>
                      <a:pt x="7482" y="5468"/>
                      <a:pt x="7783" y="7600"/>
                    </a:cubicBezTo>
                    <a:cubicBezTo>
                      <a:pt x="5625" y="7621"/>
                      <a:pt x="3470" y="7670"/>
                      <a:pt x="1321" y="7747"/>
                    </a:cubicBezTo>
                    <a:cubicBezTo>
                      <a:pt x="1323" y="7739"/>
                      <a:pt x="1325" y="7731"/>
                      <a:pt x="1325" y="7723"/>
                    </a:cubicBezTo>
                    <a:cubicBezTo>
                      <a:pt x="1191" y="6394"/>
                      <a:pt x="414" y="651"/>
                      <a:pt x="2659" y="651"/>
                    </a:cubicBezTo>
                    <a:cubicBezTo>
                      <a:pt x="2681" y="651"/>
                      <a:pt x="2703" y="652"/>
                      <a:pt x="2726" y="653"/>
                    </a:cubicBezTo>
                    <a:cubicBezTo>
                      <a:pt x="2728" y="653"/>
                      <a:pt x="2730" y="653"/>
                      <a:pt x="2732" y="653"/>
                    </a:cubicBezTo>
                    <a:cubicBezTo>
                      <a:pt x="2798" y="653"/>
                      <a:pt x="2839" y="603"/>
                      <a:pt x="2852" y="547"/>
                    </a:cubicBezTo>
                    <a:cubicBezTo>
                      <a:pt x="4624" y="801"/>
                      <a:pt x="6405" y="892"/>
                      <a:pt x="8189" y="892"/>
                    </a:cubicBezTo>
                    <a:cubicBezTo>
                      <a:pt x="11013" y="892"/>
                      <a:pt x="13843" y="664"/>
                      <a:pt x="16657" y="490"/>
                    </a:cubicBezTo>
                    <a:cubicBezTo>
                      <a:pt x="18054" y="404"/>
                      <a:pt x="19508" y="290"/>
                      <a:pt x="20949" y="290"/>
                    </a:cubicBezTo>
                    <a:close/>
                    <a:moveTo>
                      <a:pt x="21253" y="1"/>
                    </a:moveTo>
                    <a:cubicBezTo>
                      <a:pt x="20905" y="1"/>
                      <a:pt x="20560" y="4"/>
                      <a:pt x="20219" y="7"/>
                    </a:cubicBezTo>
                    <a:cubicBezTo>
                      <a:pt x="17287" y="34"/>
                      <a:pt x="14368" y="347"/>
                      <a:pt x="11440" y="485"/>
                    </a:cubicBezTo>
                    <a:cubicBezTo>
                      <a:pt x="10716" y="520"/>
                      <a:pt x="9993" y="535"/>
                      <a:pt x="9273" y="535"/>
                    </a:cubicBezTo>
                    <a:cubicBezTo>
                      <a:pt x="6907" y="535"/>
                      <a:pt x="4559" y="374"/>
                      <a:pt x="2187" y="216"/>
                    </a:cubicBezTo>
                    <a:cubicBezTo>
                      <a:pt x="2184" y="216"/>
                      <a:pt x="2181" y="216"/>
                      <a:pt x="2178" y="216"/>
                    </a:cubicBezTo>
                    <a:cubicBezTo>
                      <a:pt x="2101" y="216"/>
                      <a:pt x="2063" y="298"/>
                      <a:pt x="2077" y="364"/>
                    </a:cubicBezTo>
                    <a:cubicBezTo>
                      <a:pt x="0" y="801"/>
                      <a:pt x="888" y="6564"/>
                      <a:pt x="1094" y="7755"/>
                    </a:cubicBezTo>
                    <a:cubicBezTo>
                      <a:pt x="1102" y="7802"/>
                      <a:pt x="1141" y="7837"/>
                      <a:pt x="1189" y="7837"/>
                    </a:cubicBezTo>
                    <a:cubicBezTo>
                      <a:pt x="1162" y="7917"/>
                      <a:pt x="1202" y="8024"/>
                      <a:pt x="1314" y="8024"/>
                    </a:cubicBezTo>
                    <a:cubicBezTo>
                      <a:pt x="1845" y="8022"/>
                      <a:pt x="2377" y="8022"/>
                      <a:pt x="2908" y="8022"/>
                    </a:cubicBezTo>
                    <a:cubicBezTo>
                      <a:pt x="10615" y="8022"/>
                      <a:pt x="18286" y="8183"/>
                      <a:pt x="25990" y="8475"/>
                    </a:cubicBezTo>
                    <a:cubicBezTo>
                      <a:pt x="25993" y="8475"/>
                      <a:pt x="25995" y="8475"/>
                      <a:pt x="25998" y="8475"/>
                    </a:cubicBezTo>
                    <a:cubicBezTo>
                      <a:pt x="26199" y="8475"/>
                      <a:pt x="26193" y="8166"/>
                      <a:pt x="25990" y="8151"/>
                    </a:cubicBezTo>
                    <a:lnTo>
                      <a:pt x="25939" y="8148"/>
                    </a:lnTo>
                    <a:cubicBezTo>
                      <a:pt x="26065" y="6676"/>
                      <a:pt x="26190" y="5203"/>
                      <a:pt x="26314" y="3730"/>
                    </a:cubicBezTo>
                    <a:cubicBezTo>
                      <a:pt x="26379" y="2937"/>
                      <a:pt x="26617" y="1921"/>
                      <a:pt x="26280" y="1153"/>
                    </a:cubicBezTo>
                    <a:cubicBezTo>
                      <a:pt x="26006" y="530"/>
                      <a:pt x="25477" y="390"/>
                      <a:pt x="24857" y="269"/>
                    </a:cubicBezTo>
                    <a:cubicBezTo>
                      <a:pt x="23696" y="41"/>
                      <a:pt x="22459" y="1"/>
                      <a:pt x="21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35;p66">
                <a:extLst>
                  <a:ext uri="{FF2B5EF4-FFF2-40B4-BE49-F238E27FC236}">
                    <a16:creationId xmlns:a16="http://schemas.microsoft.com/office/drawing/2014/main" id="{EB804D1F-57C3-468F-8273-7BAD61A6F611}"/>
                  </a:ext>
                </a:extLst>
              </p:cNvPr>
              <p:cNvSpPr/>
              <p:nvPr/>
            </p:nvSpPr>
            <p:spPr>
              <a:xfrm>
                <a:off x="5213050" y="2101925"/>
                <a:ext cx="32950" cy="22375"/>
              </a:xfrm>
              <a:custGeom>
                <a:avLst/>
                <a:gdLst/>
                <a:ahLst/>
                <a:cxnLst/>
                <a:rect l="l" t="t" r="r" b="b"/>
                <a:pathLst>
                  <a:path w="1318" h="895" extrusionOk="0">
                    <a:moveTo>
                      <a:pt x="1255" y="0"/>
                    </a:moveTo>
                    <a:cubicBezTo>
                      <a:pt x="1248" y="0"/>
                      <a:pt x="1240" y="2"/>
                      <a:pt x="1232" y="6"/>
                    </a:cubicBezTo>
                    <a:cubicBezTo>
                      <a:pt x="810" y="242"/>
                      <a:pt x="408" y="516"/>
                      <a:pt x="34" y="825"/>
                    </a:cubicBezTo>
                    <a:cubicBezTo>
                      <a:pt x="0" y="853"/>
                      <a:pt x="31" y="894"/>
                      <a:pt x="66" y="894"/>
                    </a:cubicBezTo>
                    <a:cubicBezTo>
                      <a:pt x="76" y="894"/>
                      <a:pt x="86" y="891"/>
                      <a:pt x="94" y="884"/>
                    </a:cubicBezTo>
                    <a:cubicBezTo>
                      <a:pt x="472" y="594"/>
                      <a:pt x="867" y="325"/>
                      <a:pt x="1275" y="81"/>
                    </a:cubicBezTo>
                    <a:cubicBezTo>
                      <a:pt x="1317" y="57"/>
                      <a:pt x="1294"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1822;p66">
            <a:extLst>
              <a:ext uri="{FF2B5EF4-FFF2-40B4-BE49-F238E27FC236}">
                <a16:creationId xmlns:a16="http://schemas.microsoft.com/office/drawing/2014/main" id="{796A6681-CEE1-41C8-917B-F2AE973EDFD7}"/>
              </a:ext>
            </a:extLst>
          </p:cNvPr>
          <p:cNvGrpSpPr/>
          <p:nvPr/>
        </p:nvGrpSpPr>
        <p:grpSpPr>
          <a:xfrm>
            <a:off x="1680094" y="4021120"/>
            <a:ext cx="1298096" cy="918485"/>
            <a:chOff x="6418994" y="2632365"/>
            <a:chExt cx="1298096" cy="918485"/>
          </a:xfrm>
        </p:grpSpPr>
        <p:sp>
          <p:nvSpPr>
            <p:cNvPr id="63" name="Google Shape;1823;p66">
              <a:extLst>
                <a:ext uri="{FF2B5EF4-FFF2-40B4-BE49-F238E27FC236}">
                  <a16:creationId xmlns:a16="http://schemas.microsoft.com/office/drawing/2014/main" id="{86038373-AB56-4210-88C6-835E615E6ECB}"/>
                </a:ext>
              </a:extLst>
            </p:cNvPr>
            <p:cNvSpPr/>
            <p:nvPr/>
          </p:nvSpPr>
          <p:spPr>
            <a:xfrm>
              <a:off x="6418994" y="2641550"/>
              <a:ext cx="1213900" cy="909300"/>
            </a:xfrm>
            <a:custGeom>
              <a:avLst/>
              <a:gdLst/>
              <a:ahLst/>
              <a:cxnLst/>
              <a:rect l="l" t="t" r="r" b="b"/>
              <a:pathLst>
                <a:path w="48556" h="36372" extrusionOk="0">
                  <a:moveTo>
                    <a:pt x="121" y="36372"/>
                  </a:moveTo>
                  <a:cubicBezTo>
                    <a:pt x="-1675" y="25588"/>
                    <a:pt x="22959" y="36283"/>
                    <a:pt x="32452" y="30861"/>
                  </a:cubicBezTo>
                  <a:cubicBezTo>
                    <a:pt x="35861" y="28914"/>
                    <a:pt x="34733" y="16591"/>
                    <a:pt x="31717" y="19105"/>
                  </a:cubicBezTo>
                  <a:cubicBezTo>
                    <a:pt x="28226" y="22015"/>
                    <a:pt x="42217" y="26047"/>
                    <a:pt x="44943" y="22411"/>
                  </a:cubicBezTo>
                  <a:cubicBezTo>
                    <a:pt x="49473" y="16370"/>
                    <a:pt x="48250" y="7551"/>
                    <a:pt x="48250" y="0"/>
                  </a:cubicBezTo>
                </a:path>
              </a:pathLst>
            </a:custGeom>
            <a:noFill/>
            <a:ln w="19050" cap="flat" cmpd="sng">
              <a:solidFill>
                <a:schemeClr val="dk1"/>
              </a:solidFill>
              <a:prstDash val="solid"/>
              <a:round/>
              <a:headEnd type="none" w="med" len="med"/>
              <a:tailEnd type="none" w="med" len="med"/>
            </a:ln>
          </p:spPr>
        </p:sp>
        <p:sp>
          <p:nvSpPr>
            <p:cNvPr id="64" name="Google Shape;1824;p66">
              <a:extLst>
                <a:ext uri="{FF2B5EF4-FFF2-40B4-BE49-F238E27FC236}">
                  <a16:creationId xmlns:a16="http://schemas.microsoft.com/office/drawing/2014/main" id="{22F57B89-EE64-4438-B2D1-7B137099C051}"/>
                </a:ext>
              </a:extLst>
            </p:cNvPr>
            <p:cNvSpPr/>
            <p:nvPr/>
          </p:nvSpPr>
          <p:spPr>
            <a:xfrm>
              <a:off x="7515025" y="2632375"/>
              <a:ext cx="119400" cy="110225"/>
            </a:xfrm>
            <a:custGeom>
              <a:avLst/>
              <a:gdLst/>
              <a:ahLst/>
              <a:cxnLst/>
              <a:rect l="l" t="t" r="r" b="b"/>
              <a:pathLst>
                <a:path w="4776" h="4409" extrusionOk="0">
                  <a:moveTo>
                    <a:pt x="4776" y="0"/>
                  </a:moveTo>
                  <a:cubicBezTo>
                    <a:pt x="3243" y="1532"/>
                    <a:pt x="1532" y="2877"/>
                    <a:pt x="0" y="4409"/>
                  </a:cubicBezTo>
                </a:path>
              </a:pathLst>
            </a:custGeom>
            <a:noFill/>
            <a:ln w="19050" cap="flat" cmpd="sng">
              <a:solidFill>
                <a:schemeClr val="dk1"/>
              </a:solidFill>
              <a:prstDash val="solid"/>
              <a:round/>
              <a:headEnd type="none" w="med" len="med"/>
              <a:tailEnd type="none" w="med" len="med"/>
            </a:ln>
          </p:spPr>
        </p:sp>
        <p:sp>
          <p:nvSpPr>
            <p:cNvPr id="65" name="Google Shape;1825;p66">
              <a:extLst>
                <a:ext uri="{FF2B5EF4-FFF2-40B4-BE49-F238E27FC236}">
                  <a16:creationId xmlns:a16="http://schemas.microsoft.com/office/drawing/2014/main" id="{E870ADCE-CF93-4FCD-B396-D3571DAC6388}"/>
                </a:ext>
              </a:extLst>
            </p:cNvPr>
            <p:cNvSpPr/>
            <p:nvPr/>
          </p:nvSpPr>
          <p:spPr>
            <a:xfrm>
              <a:off x="7634415" y="2632365"/>
              <a:ext cx="82675" cy="156150"/>
            </a:xfrm>
            <a:custGeom>
              <a:avLst/>
              <a:gdLst/>
              <a:ahLst/>
              <a:cxnLst/>
              <a:rect l="l" t="t" r="r" b="b"/>
              <a:pathLst>
                <a:path w="3307" h="6246" extrusionOk="0">
                  <a:moveTo>
                    <a:pt x="0" y="0"/>
                  </a:moveTo>
                  <a:cubicBezTo>
                    <a:pt x="1307" y="1960"/>
                    <a:pt x="2252" y="4139"/>
                    <a:pt x="3307" y="6246"/>
                  </a:cubicBezTo>
                </a:path>
              </a:pathLst>
            </a:custGeom>
            <a:noFill/>
            <a:ln w="19050" cap="flat" cmpd="sng">
              <a:solidFill>
                <a:schemeClr val="dk1"/>
              </a:solidFill>
              <a:prstDash val="solid"/>
              <a:round/>
              <a:headEnd type="none" w="med" len="med"/>
              <a:tailEnd type="none" w="med" len="med"/>
            </a:ln>
          </p:spPr>
        </p:sp>
      </p:grpSp>
      <p:grpSp>
        <p:nvGrpSpPr>
          <p:cNvPr id="66" name="Google Shape;1817;p66">
            <a:extLst>
              <a:ext uri="{FF2B5EF4-FFF2-40B4-BE49-F238E27FC236}">
                <a16:creationId xmlns:a16="http://schemas.microsoft.com/office/drawing/2014/main" id="{9CFBC521-AF96-41A7-9B06-FCB6C99D5AA2}"/>
              </a:ext>
            </a:extLst>
          </p:cNvPr>
          <p:cNvGrpSpPr/>
          <p:nvPr/>
        </p:nvGrpSpPr>
        <p:grpSpPr>
          <a:xfrm>
            <a:off x="106331" y="3889709"/>
            <a:ext cx="1249099" cy="1179375"/>
            <a:chOff x="5825025" y="2169400"/>
            <a:chExt cx="1249099" cy="1179375"/>
          </a:xfrm>
        </p:grpSpPr>
        <p:sp>
          <p:nvSpPr>
            <p:cNvPr id="67" name="Google Shape;1818;p66">
              <a:extLst>
                <a:ext uri="{FF2B5EF4-FFF2-40B4-BE49-F238E27FC236}">
                  <a16:creationId xmlns:a16="http://schemas.microsoft.com/office/drawing/2014/main" id="{E2E4121B-CA2E-4421-BA30-A22A8CA18792}"/>
                </a:ext>
              </a:extLst>
            </p:cNvPr>
            <p:cNvSpPr/>
            <p:nvPr/>
          </p:nvSpPr>
          <p:spPr>
            <a:xfrm>
              <a:off x="6183225" y="2375200"/>
              <a:ext cx="165325" cy="973575"/>
            </a:xfrm>
            <a:custGeom>
              <a:avLst/>
              <a:gdLst/>
              <a:ahLst/>
              <a:cxnLst/>
              <a:rect l="l" t="t" r="r" b="b"/>
              <a:pathLst>
                <a:path w="6613" h="38943" extrusionOk="0">
                  <a:moveTo>
                    <a:pt x="0" y="0"/>
                  </a:moveTo>
                  <a:cubicBezTo>
                    <a:pt x="4429" y="12400"/>
                    <a:pt x="4033" y="26031"/>
                    <a:pt x="6613" y="38943"/>
                  </a:cubicBezTo>
                </a:path>
              </a:pathLst>
            </a:custGeom>
            <a:noFill/>
            <a:ln w="19050" cap="flat" cmpd="sng">
              <a:solidFill>
                <a:schemeClr val="dk1"/>
              </a:solidFill>
              <a:prstDash val="solid"/>
              <a:round/>
              <a:headEnd type="none" w="med" len="med"/>
              <a:tailEnd type="none" w="med" len="med"/>
            </a:ln>
          </p:spPr>
        </p:sp>
        <p:sp>
          <p:nvSpPr>
            <p:cNvPr id="68" name="Google Shape;1819;p66">
              <a:extLst>
                <a:ext uri="{FF2B5EF4-FFF2-40B4-BE49-F238E27FC236}">
                  <a16:creationId xmlns:a16="http://schemas.microsoft.com/office/drawing/2014/main" id="{EFB8081A-D798-48E5-A7EE-720E00B81687}"/>
                </a:ext>
              </a:extLst>
            </p:cNvPr>
            <p:cNvSpPr/>
            <p:nvPr/>
          </p:nvSpPr>
          <p:spPr>
            <a:xfrm>
              <a:off x="6436675" y="2169400"/>
              <a:ext cx="165325" cy="973575"/>
            </a:xfrm>
            <a:custGeom>
              <a:avLst/>
              <a:gdLst/>
              <a:ahLst/>
              <a:cxnLst/>
              <a:rect l="l" t="t" r="r" b="b"/>
              <a:pathLst>
                <a:path w="6613" h="38943" extrusionOk="0">
                  <a:moveTo>
                    <a:pt x="0" y="0"/>
                  </a:moveTo>
                  <a:cubicBezTo>
                    <a:pt x="4429" y="12400"/>
                    <a:pt x="4033" y="26031"/>
                    <a:pt x="6613" y="38943"/>
                  </a:cubicBezTo>
                </a:path>
              </a:pathLst>
            </a:custGeom>
            <a:noFill/>
            <a:ln w="19050" cap="flat" cmpd="sng">
              <a:solidFill>
                <a:schemeClr val="dk1"/>
              </a:solidFill>
              <a:prstDash val="solid"/>
              <a:round/>
              <a:headEnd type="none" w="med" len="med"/>
              <a:tailEnd type="none" w="med" len="med"/>
            </a:ln>
          </p:spPr>
        </p:sp>
        <p:sp>
          <p:nvSpPr>
            <p:cNvPr id="69" name="Google Shape;1820;p66">
              <a:extLst>
                <a:ext uri="{FF2B5EF4-FFF2-40B4-BE49-F238E27FC236}">
                  <a16:creationId xmlns:a16="http://schemas.microsoft.com/office/drawing/2014/main" id="{8BF7F39F-1CA2-4542-888B-1DD2F2A2F0DE}"/>
                </a:ext>
              </a:extLst>
            </p:cNvPr>
            <p:cNvSpPr/>
            <p:nvPr/>
          </p:nvSpPr>
          <p:spPr>
            <a:xfrm>
              <a:off x="5825025" y="2355913"/>
              <a:ext cx="1249099" cy="431675"/>
            </a:xfrm>
            <a:custGeom>
              <a:avLst/>
              <a:gdLst/>
              <a:ahLst/>
              <a:cxnLst/>
              <a:rect l="l" t="t" r="r" b="b"/>
              <a:pathLst>
                <a:path w="75315" h="17267" extrusionOk="0">
                  <a:moveTo>
                    <a:pt x="0" y="17267"/>
                  </a:moveTo>
                  <a:cubicBezTo>
                    <a:pt x="23817" y="7462"/>
                    <a:pt x="49974" y="4609"/>
                    <a:pt x="75315" y="0"/>
                  </a:cubicBezTo>
                </a:path>
              </a:pathLst>
            </a:custGeom>
            <a:noFill/>
            <a:ln w="19050" cap="flat" cmpd="sng">
              <a:solidFill>
                <a:schemeClr val="dk1"/>
              </a:solidFill>
              <a:prstDash val="solid"/>
              <a:round/>
              <a:headEnd type="none" w="med" len="med"/>
              <a:tailEnd type="none" w="med" len="med"/>
            </a:ln>
          </p:spPr>
        </p:sp>
        <p:sp>
          <p:nvSpPr>
            <p:cNvPr id="70" name="Google Shape;1821;p66">
              <a:extLst>
                <a:ext uri="{FF2B5EF4-FFF2-40B4-BE49-F238E27FC236}">
                  <a16:creationId xmlns:a16="http://schemas.microsoft.com/office/drawing/2014/main" id="{5C4BEF13-51D3-4361-A274-41AFEB1C6239}"/>
                </a:ext>
              </a:extLst>
            </p:cNvPr>
            <p:cNvSpPr/>
            <p:nvPr/>
          </p:nvSpPr>
          <p:spPr>
            <a:xfrm>
              <a:off x="5825025" y="2554238"/>
              <a:ext cx="1249099" cy="431675"/>
            </a:xfrm>
            <a:custGeom>
              <a:avLst/>
              <a:gdLst/>
              <a:ahLst/>
              <a:cxnLst/>
              <a:rect l="l" t="t" r="r" b="b"/>
              <a:pathLst>
                <a:path w="75315" h="17267" extrusionOk="0">
                  <a:moveTo>
                    <a:pt x="0" y="17267"/>
                  </a:moveTo>
                  <a:cubicBezTo>
                    <a:pt x="23817" y="7462"/>
                    <a:pt x="49974" y="4609"/>
                    <a:pt x="75315" y="0"/>
                  </a:cubicBezTo>
                </a:path>
              </a:pathLst>
            </a:custGeom>
            <a:noFill/>
            <a:ln w="19050" cap="flat" cmpd="sng">
              <a:solidFill>
                <a:schemeClr val="dk1"/>
              </a:solidFill>
              <a:prstDash val="solid"/>
              <a:round/>
              <a:headEnd type="none" w="med" len="med"/>
              <a:tailEnd type="none" w="med" len="med"/>
            </a:ln>
          </p:spPr>
        </p:sp>
      </p:grpSp>
    </p:spTree>
    <p:extLst>
      <p:ext uri="{BB962C8B-B14F-4D97-AF65-F5344CB8AC3E}">
        <p14:creationId xmlns:p14="http://schemas.microsoft.com/office/powerpoint/2010/main" val="2671904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680775" y="315358"/>
            <a:ext cx="3796900" cy="11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accent1"/>
                </a:solidFill>
              </a:rPr>
              <a:t>Problem Statement</a:t>
            </a:r>
            <a:endParaRPr u="sng" dirty="0">
              <a:solidFill>
                <a:schemeClr val="accent1"/>
              </a:solidFill>
            </a:endParaRPr>
          </a:p>
        </p:txBody>
      </p:sp>
      <p:sp>
        <p:nvSpPr>
          <p:cNvPr id="275" name="Google Shape;275;p31"/>
          <p:cNvSpPr txBox="1">
            <a:spLocks noGrp="1"/>
          </p:cNvSpPr>
          <p:nvPr>
            <p:ph type="body" idx="1"/>
          </p:nvPr>
        </p:nvSpPr>
        <p:spPr>
          <a:xfrm>
            <a:off x="218424" y="1107223"/>
            <a:ext cx="8159078" cy="2929054"/>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IN" b="1" dirty="0">
                <a:solidFill>
                  <a:schemeClr val="tx1"/>
                </a:solidFill>
              </a:rPr>
              <a:t>In today’s world , millions of people struggle with issues such as poverty , social inequality , lack of education. Ngo’s play a vital role in addressing these issues.</a:t>
            </a:r>
          </a:p>
        </p:txBody>
      </p:sp>
      <p:sp>
        <p:nvSpPr>
          <p:cNvPr id="4" name="Arrow: Right 3">
            <a:extLst>
              <a:ext uri="{FF2B5EF4-FFF2-40B4-BE49-F238E27FC236}">
                <a16:creationId xmlns:a16="http://schemas.microsoft.com/office/drawing/2014/main" id="{C4333F6A-E46D-4713-B5CA-6B6291393ED2}"/>
              </a:ext>
            </a:extLst>
          </p:cNvPr>
          <p:cNvSpPr/>
          <p:nvPr/>
        </p:nvSpPr>
        <p:spPr>
          <a:xfrm>
            <a:off x="1077947" y="2225125"/>
            <a:ext cx="416314" cy="13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15AB0DF5-3380-4B27-ACEA-F6A92700E399}"/>
              </a:ext>
            </a:extLst>
          </p:cNvPr>
          <p:cNvSpPr/>
          <p:nvPr/>
        </p:nvSpPr>
        <p:spPr>
          <a:xfrm>
            <a:off x="1077947" y="3028520"/>
            <a:ext cx="416314" cy="13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9F0FDD65-B035-4586-9B86-23F062AE15B0}"/>
              </a:ext>
            </a:extLst>
          </p:cNvPr>
          <p:cNvSpPr txBox="1"/>
          <p:nvPr/>
        </p:nvSpPr>
        <p:spPr>
          <a:xfrm>
            <a:off x="1657633" y="2032239"/>
            <a:ext cx="5280660" cy="738664"/>
          </a:xfrm>
          <a:prstGeom prst="rect">
            <a:avLst/>
          </a:prstGeom>
          <a:noFill/>
        </p:spPr>
        <p:txBody>
          <a:bodyPr wrap="square" rtlCol="0">
            <a:spAutoFit/>
          </a:bodyPr>
          <a:lstStyle/>
          <a:p>
            <a:r>
              <a:rPr lang="en-IN" dirty="0"/>
              <a:t>Despite the efforts of Ngo’s , many people remain unaware of the various programs and initiatives offered by these organisations .</a:t>
            </a:r>
          </a:p>
        </p:txBody>
      </p:sp>
      <p:sp>
        <p:nvSpPr>
          <p:cNvPr id="7" name="TextBox 6">
            <a:extLst>
              <a:ext uri="{FF2B5EF4-FFF2-40B4-BE49-F238E27FC236}">
                <a16:creationId xmlns:a16="http://schemas.microsoft.com/office/drawing/2014/main" id="{00C5B36E-D20F-4381-B396-8EB820049C86}"/>
              </a:ext>
            </a:extLst>
          </p:cNvPr>
          <p:cNvSpPr txBox="1"/>
          <p:nvPr/>
        </p:nvSpPr>
        <p:spPr>
          <a:xfrm>
            <a:off x="1657633" y="2759910"/>
            <a:ext cx="6408420" cy="738664"/>
          </a:xfrm>
          <a:prstGeom prst="rect">
            <a:avLst/>
          </a:prstGeom>
          <a:noFill/>
        </p:spPr>
        <p:txBody>
          <a:bodyPr wrap="square" rtlCol="0">
            <a:spAutoFit/>
          </a:bodyPr>
          <a:lstStyle/>
          <a:p>
            <a:r>
              <a:rPr lang="en-IN" dirty="0"/>
              <a:t>Ngo’s may struggle to attract funding and support from donors and partners without comprehensive and informative website that showcase their work and impact.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75">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80">
                                          <p:stCondLst>
                                            <p:cond delay="0"/>
                                          </p:stCondLst>
                                        </p:cTn>
                                        <p:tgtEl>
                                          <p:spTgt spid="12"/>
                                        </p:tgtEl>
                                      </p:cBhvr>
                                    </p:animEffect>
                                    <p:anim calcmode="lin" valueType="num">
                                      <p:cBhvr>
                                        <p:cTn id="2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3" dur="26">
                                          <p:stCondLst>
                                            <p:cond delay="650"/>
                                          </p:stCondLst>
                                        </p:cTn>
                                        <p:tgtEl>
                                          <p:spTgt spid="12"/>
                                        </p:tgtEl>
                                      </p:cBhvr>
                                      <p:to x="100000" y="60000"/>
                                    </p:animScale>
                                    <p:animScale>
                                      <p:cBhvr>
                                        <p:cTn id="34" dur="166" decel="50000">
                                          <p:stCondLst>
                                            <p:cond delay="676"/>
                                          </p:stCondLst>
                                        </p:cTn>
                                        <p:tgtEl>
                                          <p:spTgt spid="12"/>
                                        </p:tgtEl>
                                      </p:cBhvr>
                                      <p:to x="100000" y="100000"/>
                                    </p:animScale>
                                    <p:animScale>
                                      <p:cBhvr>
                                        <p:cTn id="35" dur="26">
                                          <p:stCondLst>
                                            <p:cond delay="1312"/>
                                          </p:stCondLst>
                                        </p:cTn>
                                        <p:tgtEl>
                                          <p:spTgt spid="12"/>
                                        </p:tgtEl>
                                      </p:cBhvr>
                                      <p:to x="100000" y="80000"/>
                                    </p:animScale>
                                    <p:animScale>
                                      <p:cBhvr>
                                        <p:cTn id="36" dur="166" decel="50000">
                                          <p:stCondLst>
                                            <p:cond delay="1338"/>
                                          </p:stCondLst>
                                        </p:cTn>
                                        <p:tgtEl>
                                          <p:spTgt spid="12"/>
                                        </p:tgtEl>
                                      </p:cBhvr>
                                      <p:to x="100000" y="100000"/>
                                    </p:animScale>
                                    <p:animScale>
                                      <p:cBhvr>
                                        <p:cTn id="37" dur="26">
                                          <p:stCondLst>
                                            <p:cond delay="1642"/>
                                          </p:stCondLst>
                                        </p:cTn>
                                        <p:tgtEl>
                                          <p:spTgt spid="12"/>
                                        </p:tgtEl>
                                      </p:cBhvr>
                                      <p:to x="100000" y="90000"/>
                                    </p:animScale>
                                    <p:animScale>
                                      <p:cBhvr>
                                        <p:cTn id="38" dur="166" decel="50000">
                                          <p:stCondLst>
                                            <p:cond delay="1668"/>
                                          </p:stCondLst>
                                        </p:cTn>
                                        <p:tgtEl>
                                          <p:spTgt spid="12"/>
                                        </p:tgtEl>
                                      </p:cBhvr>
                                      <p:to x="100000" y="100000"/>
                                    </p:animScale>
                                    <p:animScale>
                                      <p:cBhvr>
                                        <p:cTn id="39" dur="26">
                                          <p:stCondLst>
                                            <p:cond delay="1808"/>
                                          </p:stCondLst>
                                        </p:cTn>
                                        <p:tgtEl>
                                          <p:spTgt spid="12"/>
                                        </p:tgtEl>
                                      </p:cBhvr>
                                      <p:to x="100000" y="95000"/>
                                    </p:animScale>
                                    <p:animScale>
                                      <p:cBhvr>
                                        <p:cTn id="40" dur="166" decel="50000">
                                          <p:stCondLst>
                                            <p:cond delay="1834"/>
                                          </p:stCondLst>
                                        </p:cTn>
                                        <p:tgtEl>
                                          <p:spTgt spid="12"/>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80">
                                          <p:stCondLst>
                                            <p:cond delay="0"/>
                                          </p:stCondLst>
                                        </p:cTn>
                                        <p:tgtEl>
                                          <p:spTgt spid="6"/>
                                        </p:tgtEl>
                                      </p:cBhvr>
                                    </p:animEffect>
                                    <p:anim calcmode="lin" valueType="num">
                                      <p:cBhvr>
                                        <p:cTn id="4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gtEl>
                                      </p:cBhvr>
                                      <p:to x="100000" y="60000"/>
                                    </p:animScale>
                                    <p:animScale>
                                      <p:cBhvr>
                                        <p:cTn id="50" dur="166" decel="50000">
                                          <p:stCondLst>
                                            <p:cond delay="676"/>
                                          </p:stCondLst>
                                        </p:cTn>
                                        <p:tgtEl>
                                          <p:spTgt spid="6"/>
                                        </p:tgtEl>
                                      </p:cBhvr>
                                      <p:to x="100000" y="100000"/>
                                    </p:animScale>
                                    <p:animScale>
                                      <p:cBhvr>
                                        <p:cTn id="51" dur="26">
                                          <p:stCondLst>
                                            <p:cond delay="1312"/>
                                          </p:stCondLst>
                                        </p:cTn>
                                        <p:tgtEl>
                                          <p:spTgt spid="6"/>
                                        </p:tgtEl>
                                      </p:cBhvr>
                                      <p:to x="100000" y="80000"/>
                                    </p:animScale>
                                    <p:animScale>
                                      <p:cBhvr>
                                        <p:cTn id="52" dur="166" decel="50000">
                                          <p:stCondLst>
                                            <p:cond delay="1338"/>
                                          </p:stCondLst>
                                        </p:cTn>
                                        <p:tgtEl>
                                          <p:spTgt spid="6"/>
                                        </p:tgtEl>
                                      </p:cBhvr>
                                      <p:to x="100000" y="100000"/>
                                    </p:animScale>
                                    <p:animScale>
                                      <p:cBhvr>
                                        <p:cTn id="53" dur="26">
                                          <p:stCondLst>
                                            <p:cond delay="1642"/>
                                          </p:stCondLst>
                                        </p:cTn>
                                        <p:tgtEl>
                                          <p:spTgt spid="6"/>
                                        </p:tgtEl>
                                      </p:cBhvr>
                                      <p:to x="100000" y="90000"/>
                                    </p:animScale>
                                    <p:animScale>
                                      <p:cBhvr>
                                        <p:cTn id="54" dur="166" decel="50000">
                                          <p:stCondLst>
                                            <p:cond delay="1668"/>
                                          </p:stCondLst>
                                        </p:cTn>
                                        <p:tgtEl>
                                          <p:spTgt spid="6"/>
                                        </p:tgtEl>
                                      </p:cBhvr>
                                      <p:to x="100000" y="100000"/>
                                    </p:animScale>
                                    <p:animScale>
                                      <p:cBhvr>
                                        <p:cTn id="55" dur="26">
                                          <p:stCondLst>
                                            <p:cond delay="1808"/>
                                          </p:stCondLst>
                                        </p:cTn>
                                        <p:tgtEl>
                                          <p:spTgt spid="6"/>
                                        </p:tgtEl>
                                      </p:cBhvr>
                                      <p:to x="100000" y="95000"/>
                                    </p:animScale>
                                    <p:animScale>
                                      <p:cBhvr>
                                        <p:cTn id="56" dur="166" decel="50000">
                                          <p:stCondLst>
                                            <p:cond delay="1834"/>
                                          </p:stCondLst>
                                        </p:cTn>
                                        <p:tgtEl>
                                          <p:spTgt spid="6"/>
                                        </p:tgtEl>
                                      </p:cBhvr>
                                      <p:to x="100000" y="100000"/>
                                    </p:animScale>
                                  </p:childTnLst>
                                </p:cTn>
                              </p:par>
                              <p:par>
                                <p:cTn id="57" presetID="26"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80">
                                          <p:stCondLst>
                                            <p:cond delay="0"/>
                                          </p:stCondLst>
                                        </p:cTn>
                                        <p:tgtEl>
                                          <p:spTgt spid="7"/>
                                        </p:tgtEl>
                                      </p:cBhvr>
                                    </p:animEffect>
                                    <p:anim calcmode="lin" valueType="num">
                                      <p:cBhvr>
                                        <p:cTn id="6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5" dur="26">
                                          <p:stCondLst>
                                            <p:cond delay="650"/>
                                          </p:stCondLst>
                                        </p:cTn>
                                        <p:tgtEl>
                                          <p:spTgt spid="7"/>
                                        </p:tgtEl>
                                      </p:cBhvr>
                                      <p:to x="100000" y="60000"/>
                                    </p:animScale>
                                    <p:animScale>
                                      <p:cBhvr>
                                        <p:cTn id="66" dur="166" decel="50000">
                                          <p:stCondLst>
                                            <p:cond delay="676"/>
                                          </p:stCondLst>
                                        </p:cTn>
                                        <p:tgtEl>
                                          <p:spTgt spid="7"/>
                                        </p:tgtEl>
                                      </p:cBhvr>
                                      <p:to x="100000" y="100000"/>
                                    </p:animScale>
                                    <p:animScale>
                                      <p:cBhvr>
                                        <p:cTn id="67" dur="26">
                                          <p:stCondLst>
                                            <p:cond delay="1312"/>
                                          </p:stCondLst>
                                        </p:cTn>
                                        <p:tgtEl>
                                          <p:spTgt spid="7"/>
                                        </p:tgtEl>
                                      </p:cBhvr>
                                      <p:to x="100000" y="80000"/>
                                    </p:animScale>
                                    <p:animScale>
                                      <p:cBhvr>
                                        <p:cTn id="68" dur="166" decel="50000">
                                          <p:stCondLst>
                                            <p:cond delay="1338"/>
                                          </p:stCondLst>
                                        </p:cTn>
                                        <p:tgtEl>
                                          <p:spTgt spid="7"/>
                                        </p:tgtEl>
                                      </p:cBhvr>
                                      <p:to x="100000" y="100000"/>
                                    </p:animScale>
                                    <p:animScale>
                                      <p:cBhvr>
                                        <p:cTn id="69" dur="26">
                                          <p:stCondLst>
                                            <p:cond delay="1642"/>
                                          </p:stCondLst>
                                        </p:cTn>
                                        <p:tgtEl>
                                          <p:spTgt spid="7"/>
                                        </p:tgtEl>
                                      </p:cBhvr>
                                      <p:to x="100000" y="90000"/>
                                    </p:animScale>
                                    <p:animScale>
                                      <p:cBhvr>
                                        <p:cTn id="70" dur="166" decel="50000">
                                          <p:stCondLst>
                                            <p:cond delay="1668"/>
                                          </p:stCondLst>
                                        </p:cTn>
                                        <p:tgtEl>
                                          <p:spTgt spid="7"/>
                                        </p:tgtEl>
                                      </p:cBhvr>
                                      <p:to x="100000" y="100000"/>
                                    </p:animScale>
                                    <p:animScale>
                                      <p:cBhvr>
                                        <p:cTn id="71" dur="26">
                                          <p:stCondLst>
                                            <p:cond delay="1808"/>
                                          </p:stCondLst>
                                        </p:cTn>
                                        <p:tgtEl>
                                          <p:spTgt spid="7"/>
                                        </p:tgtEl>
                                      </p:cBhvr>
                                      <p:to x="100000" y="95000"/>
                                    </p:animScale>
                                    <p:animScale>
                                      <p:cBhvr>
                                        <p:cTn id="7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build="p"/>
      <p:bldP spid="4" grpId="0" animBg="1"/>
      <p:bldP spid="12"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C5C6A5-5450-4846-8EFC-1B2E3689FA09}"/>
              </a:ext>
            </a:extLst>
          </p:cNvPr>
          <p:cNvSpPr>
            <a:spLocks noGrp="1"/>
          </p:cNvSpPr>
          <p:nvPr>
            <p:ph type="title" idx="6"/>
          </p:nvPr>
        </p:nvSpPr>
        <p:spPr>
          <a:xfrm>
            <a:off x="-1628065" y="320040"/>
            <a:ext cx="7950000" cy="447600"/>
          </a:xfrm>
        </p:spPr>
        <p:txBody>
          <a:bodyPr/>
          <a:lstStyle/>
          <a:p>
            <a:r>
              <a:rPr lang="en-IN" u="sng" dirty="0">
                <a:solidFill>
                  <a:schemeClr val="bg2"/>
                </a:solidFill>
              </a:rPr>
              <a:t>PROBLEM SOLUTION</a:t>
            </a:r>
          </a:p>
        </p:txBody>
      </p:sp>
      <p:sp>
        <p:nvSpPr>
          <p:cNvPr id="12" name="TextBox 11">
            <a:extLst>
              <a:ext uri="{FF2B5EF4-FFF2-40B4-BE49-F238E27FC236}">
                <a16:creationId xmlns:a16="http://schemas.microsoft.com/office/drawing/2014/main" id="{70776FC8-0674-4DE4-B512-69B6D0626C2E}"/>
              </a:ext>
            </a:extLst>
          </p:cNvPr>
          <p:cNvSpPr txBox="1"/>
          <p:nvPr/>
        </p:nvSpPr>
        <p:spPr>
          <a:xfrm>
            <a:off x="1031486" y="1081265"/>
            <a:ext cx="6149340" cy="707886"/>
          </a:xfrm>
          <a:prstGeom prst="rect">
            <a:avLst/>
          </a:prstGeom>
          <a:noFill/>
        </p:spPr>
        <p:txBody>
          <a:bodyPr wrap="square" rtlCol="0">
            <a:spAutoFit/>
          </a:bodyPr>
          <a:lstStyle/>
          <a:p>
            <a:r>
              <a:rPr lang="en-IN" sz="2000" b="1" dirty="0"/>
              <a:t>Our NGO Organisation Website aims to address these challenges by providing :-</a:t>
            </a:r>
          </a:p>
        </p:txBody>
      </p:sp>
      <p:sp>
        <p:nvSpPr>
          <p:cNvPr id="13" name="TextBox 12">
            <a:extLst>
              <a:ext uri="{FF2B5EF4-FFF2-40B4-BE49-F238E27FC236}">
                <a16:creationId xmlns:a16="http://schemas.microsoft.com/office/drawing/2014/main" id="{33F378A1-00AD-45C6-B136-72B8B65186DE}"/>
              </a:ext>
            </a:extLst>
          </p:cNvPr>
          <p:cNvSpPr txBox="1"/>
          <p:nvPr/>
        </p:nvSpPr>
        <p:spPr>
          <a:xfrm flipH="1">
            <a:off x="548639" y="1050487"/>
            <a:ext cx="762001" cy="769441"/>
          </a:xfrm>
          <a:prstGeom prst="rect">
            <a:avLst/>
          </a:prstGeom>
          <a:noFill/>
        </p:spPr>
        <p:txBody>
          <a:bodyPr wrap="square" rtlCol="0">
            <a:spAutoFit/>
          </a:bodyPr>
          <a:lstStyle/>
          <a:p>
            <a:r>
              <a:rPr lang="en-IN" sz="4400" dirty="0">
                <a:solidFill>
                  <a:schemeClr val="bg2"/>
                </a:solidFill>
              </a:rPr>
              <a:t>*</a:t>
            </a:r>
          </a:p>
        </p:txBody>
      </p:sp>
      <p:sp>
        <p:nvSpPr>
          <p:cNvPr id="16" name="TextBox 15">
            <a:extLst>
              <a:ext uri="{FF2B5EF4-FFF2-40B4-BE49-F238E27FC236}">
                <a16:creationId xmlns:a16="http://schemas.microsoft.com/office/drawing/2014/main" id="{EA9873D0-C1E3-41D6-862E-C9DF2C351321}"/>
              </a:ext>
            </a:extLst>
          </p:cNvPr>
          <p:cNvSpPr txBox="1"/>
          <p:nvPr/>
        </p:nvSpPr>
        <p:spPr>
          <a:xfrm>
            <a:off x="1447800" y="2097912"/>
            <a:ext cx="6385560" cy="523220"/>
          </a:xfrm>
          <a:prstGeom prst="rect">
            <a:avLst/>
          </a:prstGeom>
          <a:noFill/>
        </p:spPr>
        <p:txBody>
          <a:bodyPr wrap="square" rtlCol="0">
            <a:spAutoFit/>
          </a:bodyPr>
          <a:lstStyle/>
          <a:p>
            <a:r>
              <a:rPr lang="en-IN" dirty="0"/>
              <a:t>A user-friendly , informative and engaging platform for individuals to learn about its programs , achievements, and impact .</a:t>
            </a:r>
          </a:p>
        </p:txBody>
      </p:sp>
      <p:sp>
        <p:nvSpPr>
          <p:cNvPr id="17" name="Arrow: Right 16">
            <a:extLst>
              <a:ext uri="{FF2B5EF4-FFF2-40B4-BE49-F238E27FC236}">
                <a16:creationId xmlns:a16="http://schemas.microsoft.com/office/drawing/2014/main" id="{AA15F7E2-3540-4C96-B96C-8B0E6910111A}"/>
              </a:ext>
            </a:extLst>
          </p:cNvPr>
          <p:cNvSpPr/>
          <p:nvPr/>
        </p:nvSpPr>
        <p:spPr>
          <a:xfrm>
            <a:off x="1031486" y="2225125"/>
            <a:ext cx="416314" cy="13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Right 17">
            <a:extLst>
              <a:ext uri="{FF2B5EF4-FFF2-40B4-BE49-F238E27FC236}">
                <a16:creationId xmlns:a16="http://schemas.microsoft.com/office/drawing/2014/main" id="{2AF84A1D-EA35-45F4-83F6-FBBAA7B05121}"/>
              </a:ext>
            </a:extLst>
          </p:cNvPr>
          <p:cNvSpPr/>
          <p:nvPr/>
        </p:nvSpPr>
        <p:spPr>
          <a:xfrm>
            <a:off x="1041523" y="3187811"/>
            <a:ext cx="416314" cy="13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3E1C75A4-AAB0-4EDB-BCC2-D1BE59349E2E}"/>
              </a:ext>
            </a:extLst>
          </p:cNvPr>
          <p:cNvSpPr txBox="1"/>
          <p:nvPr/>
        </p:nvSpPr>
        <p:spPr>
          <a:xfrm>
            <a:off x="1457837" y="2994924"/>
            <a:ext cx="6134100" cy="523220"/>
          </a:xfrm>
          <a:prstGeom prst="rect">
            <a:avLst/>
          </a:prstGeom>
          <a:noFill/>
        </p:spPr>
        <p:txBody>
          <a:bodyPr wrap="square" rtlCol="0">
            <a:spAutoFit/>
          </a:bodyPr>
          <a:lstStyle/>
          <a:p>
            <a:r>
              <a:rPr lang="en-IN" dirty="0"/>
              <a:t>Our website will serve as a hub for the organisation initiatives , events ,and partnerships , and provide clear and concise information.</a:t>
            </a:r>
          </a:p>
        </p:txBody>
      </p:sp>
    </p:spTree>
    <p:extLst>
      <p:ext uri="{BB962C8B-B14F-4D97-AF65-F5344CB8AC3E}">
        <p14:creationId xmlns:p14="http://schemas.microsoft.com/office/powerpoint/2010/main" val="39784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760F9A-426F-480B-9B88-CDD0C28820D3}"/>
              </a:ext>
            </a:extLst>
          </p:cNvPr>
          <p:cNvSpPr txBox="1"/>
          <p:nvPr/>
        </p:nvSpPr>
        <p:spPr>
          <a:xfrm>
            <a:off x="196374" y="0"/>
            <a:ext cx="5631180" cy="584775"/>
          </a:xfrm>
          <a:prstGeom prst="rect">
            <a:avLst/>
          </a:prstGeom>
          <a:noFill/>
        </p:spPr>
        <p:txBody>
          <a:bodyPr wrap="square" rtlCol="0">
            <a:spAutoFit/>
          </a:bodyPr>
          <a:lstStyle/>
          <a:p>
            <a:r>
              <a:rPr lang="en-IN" sz="3200" b="1" u="sng" dirty="0">
                <a:solidFill>
                  <a:schemeClr val="bg2"/>
                </a:solidFill>
              </a:rPr>
              <a:t>Objectives</a:t>
            </a:r>
          </a:p>
        </p:txBody>
      </p:sp>
      <p:pic>
        <p:nvPicPr>
          <p:cNvPr id="10" name="Google Shape;290;p33">
            <a:extLst>
              <a:ext uri="{FF2B5EF4-FFF2-40B4-BE49-F238E27FC236}">
                <a16:creationId xmlns:a16="http://schemas.microsoft.com/office/drawing/2014/main" id="{5F6D158D-B5ED-49B2-B779-D9A8656A864C}"/>
              </a:ext>
            </a:extLst>
          </p:cNvPr>
          <p:cNvPicPr preferRelativeResize="0"/>
          <p:nvPr/>
        </p:nvPicPr>
        <p:blipFill rotWithShape="1">
          <a:blip r:embed="rId2">
            <a:alphaModFix/>
          </a:blip>
          <a:srcRect l="15700" t="13386" r="15707" b="13386"/>
          <a:stretch/>
        </p:blipFill>
        <p:spPr>
          <a:xfrm>
            <a:off x="5989768" y="871358"/>
            <a:ext cx="2887532" cy="3055774"/>
          </a:xfrm>
          <a:prstGeom prst="rect">
            <a:avLst/>
          </a:prstGeom>
          <a:noFill/>
          <a:ln>
            <a:noFill/>
          </a:ln>
        </p:spPr>
      </p:pic>
      <p:sp>
        <p:nvSpPr>
          <p:cNvPr id="12" name="TextBox 11">
            <a:extLst>
              <a:ext uri="{FF2B5EF4-FFF2-40B4-BE49-F238E27FC236}">
                <a16:creationId xmlns:a16="http://schemas.microsoft.com/office/drawing/2014/main" id="{4F5D1BDF-500D-436A-A592-EADB99E57989}"/>
              </a:ext>
            </a:extLst>
          </p:cNvPr>
          <p:cNvSpPr txBox="1"/>
          <p:nvPr/>
        </p:nvSpPr>
        <p:spPr>
          <a:xfrm>
            <a:off x="1100130" y="1149496"/>
            <a:ext cx="5467797" cy="738664"/>
          </a:xfrm>
          <a:prstGeom prst="rect">
            <a:avLst/>
          </a:prstGeom>
          <a:noFill/>
        </p:spPr>
        <p:txBody>
          <a:bodyPr wrap="square" rtlCol="0">
            <a:spAutoFit/>
          </a:bodyPr>
          <a:lstStyle/>
          <a:p>
            <a:r>
              <a:rPr lang="en-IN" dirty="0"/>
              <a:t>To  create a Ngo applications that user can donate the money to a particular projects organised by Ngo and have accountability to the user.</a:t>
            </a:r>
          </a:p>
        </p:txBody>
      </p:sp>
      <p:sp>
        <p:nvSpPr>
          <p:cNvPr id="15" name="TextBox 14">
            <a:extLst>
              <a:ext uri="{FF2B5EF4-FFF2-40B4-BE49-F238E27FC236}">
                <a16:creationId xmlns:a16="http://schemas.microsoft.com/office/drawing/2014/main" id="{3F65DF64-C9FE-4A06-B7BF-A8EF4F2A06C7}"/>
              </a:ext>
            </a:extLst>
          </p:cNvPr>
          <p:cNvSpPr txBox="1"/>
          <p:nvPr/>
        </p:nvSpPr>
        <p:spPr>
          <a:xfrm>
            <a:off x="1203180" y="2341981"/>
            <a:ext cx="5135880" cy="307777"/>
          </a:xfrm>
          <a:prstGeom prst="rect">
            <a:avLst/>
          </a:prstGeom>
          <a:noFill/>
        </p:spPr>
        <p:txBody>
          <a:bodyPr wrap="square" rtlCol="0">
            <a:spAutoFit/>
          </a:bodyPr>
          <a:lstStyle/>
          <a:p>
            <a:r>
              <a:rPr lang="en-IN" dirty="0"/>
              <a:t>Volunteers can participate in the projects organised by  Ngo.</a:t>
            </a:r>
          </a:p>
        </p:txBody>
      </p:sp>
      <p:sp>
        <p:nvSpPr>
          <p:cNvPr id="17" name="TextBox 16">
            <a:extLst>
              <a:ext uri="{FF2B5EF4-FFF2-40B4-BE49-F238E27FC236}">
                <a16:creationId xmlns:a16="http://schemas.microsoft.com/office/drawing/2014/main" id="{0DF7FD89-2113-439F-96C7-980241C4CFC8}"/>
              </a:ext>
            </a:extLst>
          </p:cNvPr>
          <p:cNvSpPr txBox="1"/>
          <p:nvPr/>
        </p:nvSpPr>
        <p:spPr>
          <a:xfrm>
            <a:off x="1181548" y="3255340"/>
            <a:ext cx="4808220" cy="738664"/>
          </a:xfrm>
          <a:prstGeom prst="rect">
            <a:avLst/>
          </a:prstGeom>
          <a:noFill/>
        </p:spPr>
        <p:txBody>
          <a:bodyPr wrap="square" rtlCol="0">
            <a:spAutoFit/>
          </a:bodyPr>
          <a:lstStyle/>
          <a:p>
            <a:r>
              <a:rPr lang="en-IN" dirty="0" err="1"/>
              <a:t>Benificiaries</a:t>
            </a:r>
            <a:r>
              <a:rPr lang="en-IN" dirty="0"/>
              <a:t>  can register for the help and they can get help from the Ngo after verification of information provided by beneficiary.</a:t>
            </a:r>
          </a:p>
        </p:txBody>
      </p:sp>
      <p:grpSp>
        <p:nvGrpSpPr>
          <p:cNvPr id="18" name="Google Shape;416;p38">
            <a:extLst>
              <a:ext uri="{FF2B5EF4-FFF2-40B4-BE49-F238E27FC236}">
                <a16:creationId xmlns:a16="http://schemas.microsoft.com/office/drawing/2014/main" id="{B0B54AC4-C9C5-491F-BEE9-7D87ED731E5B}"/>
              </a:ext>
            </a:extLst>
          </p:cNvPr>
          <p:cNvGrpSpPr/>
          <p:nvPr/>
        </p:nvGrpSpPr>
        <p:grpSpPr>
          <a:xfrm>
            <a:off x="174918" y="2155609"/>
            <a:ext cx="903756" cy="832282"/>
            <a:chOff x="3492962" y="2130600"/>
            <a:chExt cx="882300" cy="882300"/>
          </a:xfrm>
        </p:grpSpPr>
        <p:sp>
          <p:nvSpPr>
            <p:cNvPr id="19" name="Google Shape;417;p38">
              <a:extLst>
                <a:ext uri="{FF2B5EF4-FFF2-40B4-BE49-F238E27FC236}">
                  <a16:creationId xmlns:a16="http://schemas.microsoft.com/office/drawing/2014/main" id="{0FD4E5B1-F8F8-4A86-B67B-8F1F5E88D3D0}"/>
                </a:ext>
              </a:extLst>
            </p:cNvPr>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418;p38">
              <a:extLst>
                <a:ext uri="{FF2B5EF4-FFF2-40B4-BE49-F238E27FC236}">
                  <a16:creationId xmlns:a16="http://schemas.microsoft.com/office/drawing/2014/main" id="{05579363-139F-4100-82E6-F3E7E2F666C5}"/>
                </a:ext>
              </a:extLst>
            </p:cNvPr>
            <p:cNvGrpSpPr/>
            <p:nvPr/>
          </p:nvGrpSpPr>
          <p:grpSpPr>
            <a:xfrm>
              <a:off x="3731310" y="2364460"/>
              <a:ext cx="414618" cy="414586"/>
              <a:chOff x="3497300" y="3227275"/>
              <a:chExt cx="296177" cy="296175"/>
            </a:xfrm>
          </p:grpSpPr>
          <p:sp>
            <p:nvSpPr>
              <p:cNvPr id="21" name="Google Shape;419;p38">
                <a:extLst>
                  <a:ext uri="{FF2B5EF4-FFF2-40B4-BE49-F238E27FC236}">
                    <a16:creationId xmlns:a16="http://schemas.microsoft.com/office/drawing/2014/main" id="{7F1CEFD7-F24C-424C-AB71-6522D1A33A4F}"/>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0;p38">
                <a:extLst>
                  <a:ext uri="{FF2B5EF4-FFF2-40B4-BE49-F238E27FC236}">
                    <a16:creationId xmlns:a16="http://schemas.microsoft.com/office/drawing/2014/main" id="{45434875-86C8-4501-B56D-FF747812E19E}"/>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21;p38">
                <a:extLst>
                  <a:ext uri="{FF2B5EF4-FFF2-40B4-BE49-F238E27FC236}">
                    <a16:creationId xmlns:a16="http://schemas.microsoft.com/office/drawing/2014/main" id="{BD9349E1-01F6-4FC9-A6BB-248558ABDB44}"/>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22;p38">
                <a:extLst>
                  <a:ext uri="{FF2B5EF4-FFF2-40B4-BE49-F238E27FC236}">
                    <a16:creationId xmlns:a16="http://schemas.microsoft.com/office/drawing/2014/main" id="{FE1483BC-B67E-4042-A947-E63088AE454B}"/>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23;p38">
                <a:extLst>
                  <a:ext uri="{FF2B5EF4-FFF2-40B4-BE49-F238E27FC236}">
                    <a16:creationId xmlns:a16="http://schemas.microsoft.com/office/drawing/2014/main" id="{98A6BD38-DC09-4230-8F63-8264C0EB9644}"/>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24;p38">
                <a:extLst>
                  <a:ext uri="{FF2B5EF4-FFF2-40B4-BE49-F238E27FC236}">
                    <a16:creationId xmlns:a16="http://schemas.microsoft.com/office/drawing/2014/main" id="{7BB25DD1-22AA-4E6C-861A-50EEDA3A94F1}"/>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25;p38">
                <a:extLst>
                  <a:ext uri="{FF2B5EF4-FFF2-40B4-BE49-F238E27FC236}">
                    <a16:creationId xmlns:a16="http://schemas.microsoft.com/office/drawing/2014/main" id="{6407BD9F-7DD1-476A-8913-3F462D355B96}"/>
                  </a:ext>
                </a:extLst>
              </p:cNvPr>
              <p:cNvSpPr/>
              <p:nvPr/>
            </p:nvSpPr>
            <p:spPr>
              <a:xfrm>
                <a:off x="3655627"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26;p38">
                <a:extLst>
                  <a:ext uri="{FF2B5EF4-FFF2-40B4-BE49-F238E27FC236}">
                    <a16:creationId xmlns:a16="http://schemas.microsoft.com/office/drawing/2014/main" id="{55BEE0CF-EDD5-4E45-9E59-09918B32A72F}"/>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9" name="Google Shape;397;p38">
            <a:extLst>
              <a:ext uri="{FF2B5EF4-FFF2-40B4-BE49-F238E27FC236}">
                <a16:creationId xmlns:a16="http://schemas.microsoft.com/office/drawing/2014/main" id="{164697D8-6281-471A-AAA6-506F6133C7AE}"/>
              </a:ext>
            </a:extLst>
          </p:cNvPr>
          <p:cNvGrpSpPr/>
          <p:nvPr/>
        </p:nvGrpSpPr>
        <p:grpSpPr>
          <a:xfrm>
            <a:off x="174918" y="1148374"/>
            <a:ext cx="882300" cy="799146"/>
            <a:chOff x="4762787" y="3532875"/>
            <a:chExt cx="882300" cy="882300"/>
          </a:xfrm>
        </p:grpSpPr>
        <p:sp>
          <p:nvSpPr>
            <p:cNvPr id="30" name="Google Shape;398;p38">
              <a:extLst>
                <a:ext uri="{FF2B5EF4-FFF2-40B4-BE49-F238E27FC236}">
                  <a16:creationId xmlns:a16="http://schemas.microsoft.com/office/drawing/2014/main" id="{9F1FCA62-9034-4156-B0BC-BD3A17FCB6B7}"/>
                </a:ext>
              </a:extLst>
            </p:cNvPr>
            <p:cNvSpPr/>
            <p:nvPr/>
          </p:nvSpPr>
          <p:spPr>
            <a:xfrm>
              <a:off x="4762787" y="353287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399;p38">
              <a:extLst>
                <a:ext uri="{FF2B5EF4-FFF2-40B4-BE49-F238E27FC236}">
                  <a16:creationId xmlns:a16="http://schemas.microsoft.com/office/drawing/2014/main" id="{3C3BF091-2944-4BF4-8B50-3A8DCBF638DF}"/>
                </a:ext>
              </a:extLst>
            </p:cNvPr>
            <p:cNvGrpSpPr/>
            <p:nvPr/>
          </p:nvGrpSpPr>
          <p:grpSpPr>
            <a:xfrm>
              <a:off x="4993483" y="3768383"/>
              <a:ext cx="417905" cy="411296"/>
              <a:chOff x="2404875" y="3592725"/>
              <a:chExt cx="298525" cy="293825"/>
            </a:xfrm>
          </p:grpSpPr>
          <p:sp>
            <p:nvSpPr>
              <p:cNvPr id="32" name="Google Shape;400;p38">
                <a:extLst>
                  <a:ext uri="{FF2B5EF4-FFF2-40B4-BE49-F238E27FC236}">
                    <a16:creationId xmlns:a16="http://schemas.microsoft.com/office/drawing/2014/main" id="{F290BD60-E5B9-415D-ACC6-5E135453F484}"/>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01;p38">
                <a:extLst>
                  <a:ext uri="{FF2B5EF4-FFF2-40B4-BE49-F238E27FC236}">
                    <a16:creationId xmlns:a16="http://schemas.microsoft.com/office/drawing/2014/main" id="{B288D001-DADB-4DFE-8355-69A891603052}"/>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02;p38">
                <a:extLst>
                  <a:ext uri="{FF2B5EF4-FFF2-40B4-BE49-F238E27FC236}">
                    <a16:creationId xmlns:a16="http://schemas.microsoft.com/office/drawing/2014/main" id="{00763031-4618-42AC-B978-66E42C6373F8}"/>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5" name="Google Shape;254;p30">
            <a:extLst>
              <a:ext uri="{FF2B5EF4-FFF2-40B4-BE49-F238E27FC236}">
                <a16:creationId xmlns:a16="http://schemas.microsoft.com/office/drawing/2014/main" id="{3A19C205-50FA-438A-8544-B949E37D5EFC}"/>
              </a:ext>
            </a:extLst>
          </p:cNvPr>
          <p:cNvSpPr/>
          <p:nvPr/>
        </p:nvSpPr>
        <p:spPr>
          <a:xfrm>
            <a:off x="174918" y="3183522"/>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255;p30">
            <a:extLst>
              <a:ext uri="{FF2B5EF4-FFF2-40B4-BE49-F238E27FC236}">
                <a16:creationId xmlns:a16="http://schemas.microsoft.com/office/drawing/2014/main" id="{FBEE4F60-F3D4-4F41-BAC0-0F8D1FB16F82}"/>
              </a:ext>
            </a:extLst>
          </p:cNvPr>
          <p:cNvGrpSpPr/>
          <p:nvPr/>
        </p:nvGrpSpPr>
        <p:grpSpPr>
          <a:xfrm>
            <a:off x="378653" y="3368948"/>
            <a:ext cx="465110" cy="458339"/>
            <a:chOff x="-5254773" y="3631325"/>
            <a:chExt cx="296948" cy="292625"/>
          </a:xfrm>
        </p:grpSpPr>
        <p:sp>
          <p:nvSpPr>
            <p:cNvPr id="37" name="Google Shape;256;p30">
              <a:extLst>
                <a:ext uri="{FF2B5EF4-FFF2-40B4-BE49-F238E27FC236}">
                  <a16:creationId xmlns:a16="http://schemas.microsoft.com/office/drawing/2014/main" id="{2E6D90EF-C256-4FF8-A526-4AA82227A400}"/>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7;p30">
              <a:extLst>
                <a:ext uri="{FF2B5EF4-FFF2-40B4-BE49-F238E27FC236}">
                  <a16:creationId xmlns:a16="http://schemas.microsoft.com/office/drawing/2014/main" id="{09495AEC-781A-4394-9787-A211CD1FB06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8;p30">
              <a:extLst>
                <a:ext uri="{FF2B5EF4-FFF2-40B4-BE49-F238E27FC236}">
                  <a16:creationId xmlns:a16="http://schemas.microsoft.com/office/drawing/2014/main" id="{1168E213-85EE-4584-B467-608AE138FC4A}"/>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59;p30">
              <a:extLst>
                <a:ext uri="{FF2B5EF4-FFF2-40B4-BE49-F238E27FC236}">
                  <a16:creationId xmlns:a16="http://schemas.microsoft.com/office/drawing/2014/main" id="{337CB458-3816-4D8D-93F9-19E6B84A23AB}"/>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0;p30">
              <a:extLst>
                <a:ext uri="{FF2B5EF4-FFF2-40B4-BE49-F238E27FC236}">
                  <a16:creationId xmlns:a16="http://schemas.microsoft.com/office/drawing/2014/main" id="{D1DF764A-41B1-4DA5-AA2A-B6A81DC7AEBB}"/>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1;p30">
              <a:extLst>
                <a:ext uri="{FF2B5EF4-FFF2-40B4-BE49-F238E27FC236}">
                  <a16:creationId xmlns:a16="http://schemas.microsoft.com/office/drawing/2014/main" id="{E346A65B-76A5-409D-B36E-29E59B219532}"/>
                </a:ext>
              </a:extLst>
            </p:cNvPr>
            <p:cNvSpPr/>
            <p:nvPr/>
          </p:nvSpPr>
          <p:spPr>
            <a:xfrm>
              <a:off x="-5254773"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2;p30">
              <a:extLst>
                <a:ext uri="{FF2B5EF4-FFF2-40B4-BE49-F238E27FC236}">
                  <a16:creationId xmlns:a16="http://schemas.microsoft.com/office/drawing/2014/main" id="{E83DE2CB-097D-41BD-BDE1-48DE63B0A063}"/>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092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80">
                                          <p:stCondLst>
                                            <p:cond delay="0"/>
                                          </p:stCondLst>
                                        </p:cTn>
                                        <p:tgtEl>
                                          <p:spTgt spid="17"/>
                                        </p:tgtEl>
                                      </p:cBhvr>
                                    </p:animEffect>
                                    <p:anim calcmode="lin" valueType="num">
                                      <p:cBhvr>
                                        <p:cTn id="4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5" dur="26">
                                          <p:stCondLst>
                                            <p:cond delay="650"/>
                                          </p:stCondLst>
                                        </p:cTn>
                                        <p:tgtEl>
                                          <p:spTgt spid="17"/>
                                        </p:tgtEl>
                                      </p:cBhvr>
                                      <p:to x="100000" y="60000"/>
                                    </p:animScale>
                                    <p:animScale>
                                      <p:cBhvr>
                                        <p:cTn id="46" dur="166" decel="50000">
                                          <p:stCondLst>
                                            <p:cond delay="676"/>
                                          </p:stCondLst>
                                        </p:cTn>
                                        <p:tgtEl>
                                          <p:spTgt spid="17"/>
                                        </p:tgtEl>
                                      </p:cBhvr>
                                      <p:to x="100000" y="100000"/>
                                    </p:animScale>
                                    <p:animScale>
                                      <p:cBhvr>
                                        <p:cTn id="47" dur="26">
                                          <p:stCondLst>
                                            <p:cond delay="1312"/>
                                          </p:stCondLst>
                                        </p:cTn>
                                        <p:tgtEl>
                                          <p:spTgt spid="17"/>
                                        </p:tgtEl>
                                      </p:cBhvr>
                                      <p:to x="100000" y="80000"/>
                                    </p:animScale>
                                    <p:animScale>
                                      <p:cBhvr>
                                        <p:cTn id="48" dur="166" decel="50000">
                                          <p:stCondLst>
                                            <p:cond delay="1338"/>
                                          </p:stCondLst>
                                        </p:cTn>
                                        <p:tgtEl>
                                          <p:spTgt spid="17"/>
                                        </p:tgtEl>
                                      </p:cBhvr>
                                      <p:to x="100000" y="100000"/>
                                    </p:animScale>
                                    <p:animScale>
                                      <p:cBhvr>
                                        <p:cTn id="49" dur="26">
                                          <p:stCondLst>
                                            <p:cond delay="1642"/>
                                          </p:stCondLst>
                                        </p:cTn>
                                        <p:tgtEl>
                                          <p:spTgt spid="17"/>
                                        </p:tgtEl>
                                      </p:cBhvr>
                                      <p:to x="100000" y="90000"/>
                                    </p:animScale>
                                    <p:animScale>
                                      <p:cBhvr>
                                        <p:cTn id="50" dur="166" decel="50000">
                                          <p:stCondLst>
                                            <p:cond delay="1668"/>
                                          </p:stCondLst>
                                        </p:cTn>
                                        <p:tgtEl>
                                          <p:spTgt spid="17"/>
                                        </p:tgtEl>
                                      </p:cBhvr>
                                      <p:to x="100000" y="100000"/>
                                    </p:animScale>
                                    <p:animScale>
                                      <p:cBhvr>
                                        <p:cTn id="51" dur="26">
                                          <p:stCondLst>
                                            <p:cond delay="1808"/>
                                          </p:stCondLst>
                                        </p:cTn>
                                        <p:tgtEl>
                                          <p:spTgt spid="17"/>
                                        </p:tgtEl>
                                      </p:cBhvr>
                                      <p:to x="100000" y="95000"/>
                                    </p:animScale>
                                    <p:animScale>
                                      <p:cBhvr>
                                        <p:cTn id="52" dur="166" decel="50000">
                                          <p:stCondLst>
                                            <p:cond delay="1834"/>
                                          </p:stCondLst>
                                        </p:cTn>
                                        <p:tgtEl>
                                          <p:spTgt spid="17"/>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80">
                                          <p:stCondLst>
                                            <p:cond delay="0"/>
                                          </p:stCondLst>
                                        </p:cTn>
                                        <p:tgtEl>
                                          <p:spTgt spid="35"/>
                                        </p:tgtEl>
                                      </p:cBhvr>
                                    </p:animEffect>
                                    <p:anim calcmode="lin" valueType="num">
                                      <p:cBhvr>
                                        <p:cTn id="5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61" dur="26">
                                          <p:stCondLst>
                                            <p:cond delay="650"/>
                                          </p:stCondLst>
                                        </p:cTn>
                                        <p:tgtEl>
                                          <p:spTgt spid="35"/>
                                        </p:tgtEl>
                                      </p:cBhvr>
                                      <p:to x="100000" y="60000"/>
                                    </p:animScale>
                                    <p:animScale>
                                      <p:cBhvr>
                                        <p:cTn id="62" dur="166" decel="50000">
                                          <p:stCondLst>
                                            <p:cond delay="676"/>
                                          </p:stCondLst>
                                        </p:cTn>
                                        <p:tgtEl>
                                          <p:spTgt spid="35"/>
                                        </p:tgtEl>
                                      </p:cBhvr>
                                      <p:to x="100000" y="100000"/>
                                    </p:animScale>
                                    <p:animScale>
                                      <p:cBhvr>
                                        <p:cTn id="63" dur="26">
                                          <p:stCondLst>
                                            <p:cond delay="1312"/>
                                          </p:stCondLst>
                                        </p:cTn>
                                        <p:tgtEl>
                                          <p:spTgt spid="35"/>
                                        </p:tgtEl>
                                      </p:cBhvr>
                                      <p:to x="100000" y="80000"/>
                                    </p:animScale>
                                    <p:animScale>
                                      <p:cBhvr>
                                        <p:cTn id="64" dur="166" decel="50000">
                                          <p:stCondLst>
                                            <p:cond delay="1338"/>
                                          </p:stCondLst>
                                        </p:cTn>
                                        <p:tgtEl>
                                          <p:spTgt spid="35"/>
                                        </p:tgtEl>
                                      </p:cBhvr>
                                      <p:to x="100000" y="100000"/>
                                    </p:animScale>
                                    <p:animScale>
                                      <p:cBhvr>
                                        <p:cTn id="65" dur="26">
                                          <p:stCondLst>
                                            <p:cond delay="1642"/>
                                          </p:stCondLst>
                                        </p:cTn>
                                        <p:tgtEl>
                                          <p:spTgt spid="35"/>
                                        </p:tgtEl>
                                      </p:cBhvr>
                                      <p:to x="100000" y="90000"/>
                                    </p:animScale>
                                    <p:animScale>
                                      <p:cBhvr>
                                        <p:cTn id="66" dur="166" decel="50000">
                                          <p:stCondLst>
                                            <p:cond delay="1668"/>
                                          </p:stCondLst>
                                        </p:cTn>
                                        <p:tgtEl>
                                          <p:spTgt spid="35"/>
                                        </p:tgtEl>
                                      </p:cBhvr>
                                      <p:to x="100000" y="100000"/>
                                    </p:animScale>
                                    <p:animScale>
                                      <p:cBhvr>
                                        <p:cTn id="67" dur="26">
                                          <p:stCondLst>
                                            <p:cond delay="1808"/>
                                          </p:stCondLst>
                                        </p:cTn>
                                        <p:tgtEl>
                                          <p:spTgt spid="35"/>
                                        </p:tgtEl>
                                      </p:cBhvr>
                                      <p:to x="100000" y="95000"/>
                                    </p:animScale>
                                    <p:animScale>
                                      <p:cBhvr>
                                        <p:cTn id="68" dur="166" decel="50000">
                                          <p:stCondLst>
                                            <p:cond delay="1834"/>
                                          </p:stCondLst>
                                        </p:cTn>
                                        <p:tgtEl>
                                          <p:spTgt spid="3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down)">
                                      <p:cBhvr>
                                        <p:cTn id="71" dur="580">
                                          <p:stCondLst>
                                            <p:cond delay="0"/>
                                          </p:stCondLst>
                                        </p:cTn>
                                        <p:tgtEl>
                                          <p:spTgt spid="36"/>
                                        </p:tgtEl>
                                      </p:cBhvr>
                                    </p:animEffect>
                                    <p:anim calcmode="lin" valueType="num">
                                      <p:cBhvr>
                                        <p:cTn id="7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77" dur="26">
                                          <p:stCondLst>
                                            <p:cond delay="650"/>
                                          </p:stCondLst>
                                        </p:cTn>
                                        <p:tgtEl>
                                          <p:spTgt spid="36"/>
                                        </p:tgtEl>
                                      </p:cBhvr>
                                      <p:to x="100000" y="60000"/>
                                    </p:animScale>
                                    <p:animScale>
                                      <p:cBhvr>
                                        <p:cTn id="78" dur="166" decel="50000">
                                          <p:stCondLst>
                                            <p:cond delay="676"/>
                                          </p:stCondLst>
                                        </p:cTn>
                                        <p:tgtEl>
                                          <p:spTgt spid="36"/>
                                        </p:tgtEl>
                                      </p:cBhvr>
                                      <p:to x="100000" y="100000"/>
                                    </p:animScale>
                                    <p:animScale>
                                      <p:cBhvr>
                                        <p:cTn id="79" dur="26">
                                          <p:stCondLst>
                                            <p:cond delay="1312"/>
                                          </p:stCondLst>
                                        </p:cTn>
                                        <p:tgtEl>
                                          <p:spTgt spid="36"/>
                                        </p:tgtEl>
                                      </p:cBhvr>
                                      <p:to x="100000" y="80000"/>
                                    </p:animScale>
                                    <p:animScale>
                                      <p:cBhvr>
                                        <p:cTn id="80" dur="166" decel="50000">
                                          <p:stCondLst>
                                            <p:cond delay="1338"/>
                                          </p:stCondLst>
                                        </p:cTn>
                                        <p:tgtEl>
                                          <p:spTgt spid="36"/>
                                        </p:tgtEl>
                                      </p:cBhvr>
                                      <p:to x="100000" y="100000"/>
                                    </p:animScale>
                                    <p:animScale>
                                      <p:cBhvr>
                                        <p:cTn id="81" dur="26">
                                          <p:stCondLst>
                                            <p:cond delay="1642"/>
                                          </p:stCondLst>
                                        </p:cTn>
                                        <p:tgtEl>
                                          <p:spTgt spid="36"/>
                                        </p:tgtEl>
                                      </p:cBhvr>
                                      <p:to x="100000" y="90000"/>
                                    </p:animScale>
                                    <p:animScale>
                                      <p:cBhvr>
                                        <p:cTn id="82" dur="166" decel="50000">
                                          <p:stCondLst>
                                            <p:cond delay="1668"/>
                                          </p:stCondLst>
                                        </p:cTn>
                                        <p:tgtEl>
                                          <p:spTgt spid="36"/>
                                        </p:tgtEl>
                                      </p:cBhvr>
                                      <p:to x="100000" y="100000"/>
                                    </p:animScale>
                                    <p:animScale>
                                      <p:cBhvr>
                                        <p:cTn id="83" dur="26">
                                          <p:stCondLst>
                                            <p:cond delay="1808"/>
                                          </p:stCondLst>
                                        </p:cTn>
                                        <p:tgtEl>
                                          <p:spTgt spid="36"/>
                                        </p:tgtEl>
                                      </p:cBhvr>
                                      <p:to x="100000" y="95000"/>
                                    </p:animScale>
                                    <p:animScale>
                                      <p:cBhvr>
                                        <p:cTn id="84" dur="166" decel="50000">
                                          <p:stCondLst>
                                            <p:cond delay="1834"/>
                                          </p:stCondLst>
                                        </p:cTn>
                                        <p:tgtEl>
                                          <p:spTgt spid="36"/>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80">
                                          <p:stCondLst>
                                            <p:cond delay="0"/>
                                          </p:stCondLst>
                                        </p:cTn>
                                        <p:tgtEl>
                                          <p:spTgt spid="18"/>
                                        </p:tgtEl>
                                      </p:cBhvr>
                                    </p:animEffect>
                                    <p:anim calcmode="lin" valueType="num">
                                      <p:cBhvr>
                                        <p:cTn id="8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93" dur="26">
                                          <p:stCondLst>
                                            <p:cond delay="650"/>
                                          </p:stCondLst>
                                        </p:cTn>
                                        <p:tgtEl>
                                          <p:spTgt spid="18"/>
                                        </p:tgtEl>
                                      </p:cBhvr>
                                      <p:to x="100000" y="60000"/>
                                    </p:animScale>
                                    <p:animScale>
                                      <p:cBhvr>
                                        <p:cTn id="94" dur="166" decel="50000">
                                          <p:stCondLst>
                                            <p:cond delay="676"/>
                                          </p:stCondLst>
                                        </p:cTn>
                                        <p:tgtEl>
                                          <p:spTgt spid="18"/>
                                        </p:tgtEl>
                                      </p:cBhvr>
                                      <p:to x="100000" y="100000"/>
                                    </p:animScale>
                                    <p:animScale>
                                      <p:cBhvr>
                                        <p:cTn id="95" dur="26">
                                          <p:stCondLst>
                                            <p:cond delay="1312"/>
                                          </p:stCondLst>
                                        </p:cTn>
                                        <p:tgtEl>
                                          <p:spTgt spid="18"/>
                                        </p:tgtEl>
                                      </p:cBhvr>
                                      <p:to x="100000" y="80000"/>
                                    </p:animScale>
                                    <p:animScale>
                                      <p:cBhvr>
                                        <p:cTn id="96" dur="166" decel="50000">
                                          <p:stCondLst>
                                            <p:cond delay="1338"/>
                                          </p:stCondLst>
                                        </p:cTn>
                                        <p:tgtEl>
                                          <p:spTgt spid="18"/>
                                        </p:tgtEl>
                                      </p:cBhvr>
                                      <p:to x="100000" y="100000"/>
                                    </p:animScale>
                                    <p:animScale>
                                      <p:cBhvr>
                                        <p:cTn id="97" dur="26">
                                          <p:stCondLst>
                                            <p:cond delay="1642"/>
                                          </p:stCondLst>
                                        </p:cTn>
                                        <p:tgtEl>
                                          <p:spTgt spid="18"/>
                                        </p:tgtEl>
                                      </p:cBhvr>
                                      <p:to x="100000" y="90000"/>
                                    </p:animScale>
                                    <p:animScale>
                                      <p:cBhvr>
                                        <p:cTn id="98" dur="166" decel="50000">
                                          <p:stCondLst>
                                            <p:cond delay="1668"/>
                                          </p:stCondLst>
                                        </p:cTn>
                                        <p:tgtEl>
                                          <p:spTgt spid="18"/>
                                        </p:tgtEl>
                                      </p:cBhvr>
                                      <p:to x="100000" y="100000"/>
                                    </p:animScale>
                                    <p:animScale>
                                      <p:cBhvr>
                                        <p:cTn id="99" dur="26">
                                          <p:stCondLst>
                                            <p:cond delay="1808"/>
                                          </p:stCondLst>
                                        </p:cTn>
                                        <p:tgtEl>
                                          <p:spTgt spid="18"/>
                                        </p:tgtEl>
                                      </p:cBhvr>
                                      <p:to x="100000" y="95000"/>
                                    </p:animScale>
                                    <p:animScale>
                                      <p:cBhvr>
                                        <p:cTn id="100" dur="166" decel="50000">
                                          <p:stCondLst>
                                            <p:cond delay="1834"/>
                                          </p:stCondLst>
                                        </p:cTn>
                                        <p:tgtEl>
                                          <p:spTgt spid="18"/>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down)">
                                      <p:cBhvr>
                                        <p:cTn id="103" dur="580">
                                          <p:stCondLst>
                                            <p:cond delay="0"/>
                                          </p:stCondLst>
                                        </p:cTn>
                                        <p:tgtEl>
                                          <p:spTgt spid="29"/>
                                        </p:tgtEl>
                                      </p:cBhvr>
                                    </p:animEffect>
                                    <p:anim calcmode="lin" valueType="num">
                                      <p:cBhvr>
                                        <p:cTn id="10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09" dur="26">
                                          <p:stCondLst>
                                            <p:cond delay="650"/>
                                          </p:stCondLst>
                                        </p:cTn>
                                        <p:tgtEl>
                                          <p:spTgt spid="29"/>
                                        </p:tgtEl>
                                      </p:cBhvr>
                                      <p:to x="100000" y="60000"/>
                                    </p:animScale>
                                    <p:animScale>
                                      <p:cBhvr>
                                        <p:cTn id="110" dur="166" decel="50000">
                                          <p:stCondLst>
                                            <p:cond delay="676"/>
                                          </p:stCondLst>
                                        </p:cTn>
                                        <p:tgtEl>
                                          <p:spTgt spid="29"/>
                                        </p:tgtEl>
                                      </p:cBhvr>
                                      <p:to x="100000" y="100000"/>
                                    </p:animScale>
                                    <p:animScale>
                                      <p:cBhvr>
                                        <p:cTn id="111" dur="26">
                                          <p:stCondLst>
                                            <p:cond delay="1312"/>
                                          </p:stCondLst>
                                        </p:cTn>
                                        <p:tgtEl>
                                          <p:spTgt spid="29"/>
                                        </p:tgtEl>
                                      </p:cBhvr>
                                      <p:to x="100000" y="80000"/>
                                    </p:animScale>
                                    <p:animScale>
                                      <p:cBhvr>
                                        <p:cTn id="112" dur="166" decel="50000">
                                          <p:stCondLst>
                                            <p:cond delay="1338"/>
                                          </p:stCondLst>
                                        </p:cTn>
                                        <p:tgtEl>
                                          <p:spTgt spid="29"/>
                                        </p:tgtEl>
                                      </p:cBhvr>
                                      <p:to x="100000" y="100000"/>
                                    </p:animScale>
                                    <p:animScale>
                                      <p:cBhvr>
                                        <p:cTn id="113" dur="26">
                                          <p:stCondLst>
                                            <p:cond delay="1642"/>
                                          </p:stCondLst>
                                        </p:cTn>
                                        <p:tgtEl>
                                          <p:spTgt spid="29"/>
                                        </p:tgtEl>
                                      </p:cBhvr>
                                      <p:to x="100000" y="90000"/>
                                    </p:animScale>
                                    <p:animScale>
                                      <p:cBhvr>
                                        <p:cTn id="114" dur="166" decel="50000">
                                          <p:stCondLst>
                                            <p:cond delay="1668"/>
                                          </p:stCondLst>
                                        </p:cTn>
                                        <p:tgtEl>
                                          <p:spTgt spid="29"/>
                                        </p:tgtEl>
                                      </p:cBhvr>
                                      <p:to x="100000" y="100000"/>
                                    </p:animScale>
                                    <p:animScale>
                                      <p:cBhvr>
                                        <p:cTn id="115" dur="26">
                                          <p:stCondLst>
                                            <p:cond delay="1808"/>
                                          </p:stCondLst>
                                        </p:cTn>
                                        <p:tgtEl>
                                          <p:spTgt spid="29"/>
                                        </p:tgtEl>
                                      </p:cBhvr>
                                      <p:to x="100000" y="95000"/>
                                    </p:animScale>
                                    <p:animScale>
                                      <p:cBhvr>
                                        <p:cTn id="116"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WHAT WE ARE</a:t>
            </a:r>
            <a:r>
              <a:rPr lang="en" dirty="0"/>
              <a:t> </a:t>
            </a:r>
            <a:r>
              <a:rPr lang="en" dirty="0">
                <a:solidFill>
                  <a:schemeClr val="accent1"/>
                </a:solidFill>
              </a:rPr>
              <a:t>WORKING ON</a:t>
            </a:r>
            <a:endParaRPr dirty="0">
              <a:solidFill>
                <a:schemeClr val="accent1"/>
              </a:solidFill>
            </a:endParaRPr>
          </a:p>
        </p:txBody>
      </p:sp>
      <p:sp>
        <p:nvSpPr>
          <p:cNvPr id="241" name="Google Shape;241;p30"/>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DONORS</a:t>
            </a:r>
            <a:endParaRPr dirty="0"/>
          </a:p>
        </p:txBody>
      </p:sp>
      <p:sp>
        <p:nvSpPr>
          <p:cNvPr id="243" name="Google Shape;243;p30"/>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VOLUNTEERS</a:t>
            </a:r>
            <a:endParaRPr dirty="0"/>
          </a:p>
        </p:txBody>
      </p:sp>
      <p:sp>
        <p:nvSpPr>
          <p:cNvPr id="245" name="Google Shape;245;p30"/>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PROJECTS</a:t>
            </a:r>
            <a:endParaRPr dirty="0"/>
          </a:p>
        </p:txBody>
      </p:sp>
      <p:grpSp>
        <p:nvGrpSpPr>
          <p:cNvPr id="248" name="Google Shape;248;p30"/>
          <p:cNvGrpSpPr/>
          <p:nvPr/>
        </p:nvGrpSpPr>
        <p:grpSpPr>
          <a:xfrm>
            <a:off x="4345121" y="2119459"/>
            <a:ext cx="453707" cy="447831"/>
            <a:chOff x="6232000" y="1435050"/>
            <a:chExt cx="488225" cy="481850"/>
          </a:xfrm>
        </p:grpSpPr>
        <p:sp>
          <p:nvSpPr>
            <p:cNvPr id="249" name="Google Shape;249;p3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 name="Google Shape;250;p3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 name="Google Shape;251;p3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 name="Google Shape;252;p3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 name="Google Shape;253;p3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4" name="Google Shape;254;p30"/>
          <p:cNvSpPr/>
          <p:nvPr/>
        </p:nvSpPr>
        <p:spPr>
          <a:xfrm>
            <a:off x="6688825" y="190222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0"/>
          <p:cNvGrpSpPr/>
          <p:nvPr/>
        </p:nvGrpSpPr>
        <p:grpSpPr>
          <a:xfrm>
            <a:off x="6897250" y="2113933"/>
            <a:ext cx="465113" cy="458339"/>
            <a:chOff x="-5254775" y="3631325"/>
            <a:chExt cx="296950" cy="292625"/>
          </a:xfrm>
        </p:grpSpPr>
        <p:sp>
          <p:nvSpPr>
            <p:cNvPr id="256" name="Google Shape;256;p3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0"/>
          <p:cNvSpPr/>
          <p:nvPr/>
        </p:nvSpPr>
        <p:spPr>
          <a:xfrm>
            <a:off x="1572825" y="190222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0"/>
          <p:cNvGrpSpPr/>
          <p:nvPr/>
        </p:nvGrpSpPr>
        <p:grpSpPr>
          <a:xfrm>
            <a:off x="1786990" y="2147754"/>
            <a:ext cx="456045" cy="422972"/>
            <a:chOff x="-62510922" y="4129100"/>
            <a:chExt cx="304050" cy="282000"/>
          </a:xfrm>
        </p:grpSpPr>
        <p:sp>
          <p:nvSpPr>
            <p:cNvPr id="265" name="Google Shape;265;p30"/>
            <p:cNvSpPr/>
            <p:nvPr/>
          </p:nvSpPr>
          <p:spPr>
            <a:xfrm>
              <a:off x="-62413247"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62510122"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62510122"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62510122"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62510922"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524;p42">
            <a:extLst>
              <a:ext uri="{FF2B5EF4-FFF2-40B4-BE49-F238E27FC236}">
                <a16:creationId xmlns:a16="http://schemas.microsoft.com/office/drawing/2014/main" id="{4E588AD8-7455-44F6-BB51-2683A64B00A5}"/>
              </a:ext>
            </a:extLst>
          </p:cNvPr>
          <p:cNvPicPr preferRelativeResize="0"/>
          <p:nvPr/>
        </p:nvPicPr>
        <p:blipFill rotWithShape="1">
          <a:blip r:embed="rId3">
            <a:alphaModFix/>
          </a:blip>
          <a:srcRect l="18450" t="13355" r="11423" b="14488"/>
          <a:stretch/>
        </p:blipFill>
        <p:spPr>
          <a:xfrm>
            <a:off x="4076403" y="1961193"/>
            <a:ext cx="882301" cy="88230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p:cTn id="7" dur="1000" fill="hold"/>
                                        <p:tgtEl>
                                          <p:spTgt spid="243"/>
                                        </p:tgtEl>
                                        <p:attrNameLst>
                                          <p:attrName>ppt_w</p:attrName>
                                        </p:attrNameLst>
                                      </p:cBhvr>
                                      <p:tavLst>
                                        <p:tav tm="0">
                                          <p:val>
                                            <p:fltVal val="0"/>
                                          </p:val>
                                        </p:tav>
                                        <p:tav tm="100000">
                                          <p:val>
                                            <p:strVal val="#ppt_w"/>
                                          </p:val>
                                        </p:tav>
                                      </p:tavLst>
                                    </p:anim>
                                    <p:anim calcmode="lin" valueType="num">
                                      <p:cBhvr>
                                        <p:cTn id="8" dur="1000" fill="hold"/>
                                        <p:tgtEl>
                                          <p:spTgt spid="243"/>
                                        </p:tgtEl>
                                        <p:attrNameLst>
                                          <p:attrName>ppt_h</p:attrName>
                                        </p:attrNameLst>
                                      </p:cBhvr>
                                      <p:tavLst>
                                        <p:tav tm="0">
                                          <p:val>
                                            <p:fltVal val="0"/>
                                          </p:val>
                                        </p:tav>
                                        <p:tav tm="100000">
                                          <p:val>
                                            <p:strVal val="#ppt_h"/>
                                          </p:val>
                                        </p:tav>
                                      </p:tavLst>
                                    </p:anim>
                                    <p:anim calcmode="lin" valueType="num">
                                      <p:cBhvr>
                                        <p:cTn id="9" dur="1000" fill="hold"/>
                                        <p:tgtEl>
                                          <p:spTgt spid="243"/>
                                        </p:tgtEl>
                                        <p:attrNameLst>
                                          <p:attrName>style.rotation</p:attrName>
                                        </p:attrNameLst>
                                      </p:cBhvr>
                                      <p:tavLst>
                                        <p:tav tm="0">
                                          <p:val>
                                            <p:fltVal val="90"/>
                                          </p:val>
                                        </p:tav>
                                        <p:tav tm="100000">
                                          <p:val>
                                            <p:fltVal val="0"/>
                                          </p:val>
                                        </p:tav>
                                      </p:tavLst>
                                    </p:anim>
                                    <p:animEffect transition="in" filter="fade">
                                      <p:cBhvr>
                                        <p:cTn id="10" dur="1000"/>
                                        <p:tgtEl>
                                          <p:spTgt spid="243"/>
                                        </p:tgtEl>
                                      </p:cBhvr>
                                    </p:animEffect>
                                  </p:childTnLst>
                                </p:cTn>
                              </p:par>
                              <p:par>
                                <p:cTn id="11" presetID="31" presetClass="entr" presetSubtype="0" fill="hold" nodeType="withEffect">
                                  <p:stCondLst>
                                    <p:cond delay="0"/>
                                  </p:stCondLst>
                                  <p:childTnLst>
                                    <p:set>
                                      <p:cBhvr>
                                        <p:cTn id="12" dur="1" fill="hold">
                                          <p:stCondLst>
                                            <p:cond delay="0"/>
                                          </p:stCondLst>
                                        </p:cTn>
                                        <p:tgtEl>
                                          <p:spTgt spid="248"/>
                                        </p:tgtEl>
                                        <p:attrNameLst>
                                          <p:attrName>style.visibility</p:attrName>
                                        </p:attrNameLst>
                                      </p:cBhvr>
                                      <p:to>
                                        <p:strVal val="visible"/>
                                      </p:to>
                                    </p:set>
                                    <p:anim calcmode="lin" valueType="num">
                                      <p:cBhvr>
                                        <p:cTn id="13" dur="1000" fill="hold"/>
                                        <p:tgtEl>
                                          <p:spTgt spid="248"/>
                                        </p:tgtEl>
                                        <p:attrNameLst>
                                          <p:attrName>ppt_w</p:attrName>
                                        </p:attrNameLst>
                                      </p:cBhvr>
                                      <p:tavLst>
                                        <p:tav tm="0">
                                          <p:val>
                                            <p:fltVal val="0"/>
                                          </p:val>
                                        </p:tav>
                                        <p:tav tm="100000">
                                          <p:val>
                                            <p:strVal val="#ppt_w"/>
                                          </p:val>
                                        </p:tav>
                                      </p:tavLst>
                                    </p:anim>
                                    <p:anim calcmode="lin" valueType="num">
                                      <p:cBhvr>
                                        <p:cTn id="14" dur="1000" fill="hold"/>
                                        <p:tgtEl>
                                          <p:spTgt spid="248"/>
                                        </p:tgtEl>
                                        <p:attrNameLst>
                                          <p:attrName>ppt_h</p:attrName>
                                        </p:attrNameLst>
                                      </p:cBhvr>
                                      <p:tavLst>
                                        <p:tav tm="0">
                                          <p:val>
                                            <p:fltVal val="0"/>
                                          </p:val>
                                        </p:tav>
                                        <p:tav tm="100000">
                                          <p:val>
                                            <p:strVal val="#ppt_h"/>
                                          </p:val>
                                        </p:tav>
                                      </p:tavLst>
                                    </p:anim>
                                    <p:anim calcmode="lin" valueType="num">
                                      <p:cBhvr>
                                        <p:cTn id="15" dur="1000" fill="hold"/>
                                        <p:tgtEl>
                                          <p:spTgt spid="248"/>
                                        </p:tgtEl>
                                        <p:attrNameLst>
                                          <p:attrName>style.rotation</p:attrName>
                                        </p:attrNameLst>
                                      </p:cBhvr>
                                      <p:tavLst>
                                        <p:tav tm="0">
                                          <p:val>
                                            <p:fltVal val="90"/>
                                          </p:val>
                                        </p:tav>
                                        <p:tav tm="100000">
                                          <p:val>
                                            <p:fltVal val="0"/>
                                          </p:val>
                                        </p:tav>
                                      </p:tavLst>
                                    </p:anim>
                                    <p:animEffect transition="in" filter="fade">
                                      <p:cBhvr>
                                        <p:cTn id="16" dur="1000"/>
                                        <p:tgtEl>
                                          <p:spTgt spid="2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54"/>
                                        </p:tgtEl>
                                        <p:attrNameLst>
                                          <p:attrName>style.visibility</p:attrName>
                                        </p:attrNameLst>
                                      </p:cBhvr>
                                      <p:to>
                                        <p:strVal val="visible"/>
                                      </p:to>
                                    </p:set>
                                    <p:anim calcmode="lin" valueType="num">
                                      <p:cBhvr>
                                        <p:cTn id="19" dur="1000" fill="hold"/>
                                        <p:tgtEl>
                                          <p:spTgt spid="254"/>
                                        </p:tgtEl>
                                        <p:attrNameLst>
                                          <p:attrName>ppt_w</p:attrName>
                                        </p:attrNameLst>
                                      </p:cBhvr>
                                      <p:tavLst>
                                        <p:tav tm="0">
                                          <p:val>
                                            <p:fltVal val="0"/>
                                          </p:val>
                                        </p:tav>
                                        <p:tav tm="100000">
                                          <p:val>
                                            <p:strVal val="#ppt_w"/>
                                          </p:val>
                                        </p:tav>
                                      </p:tavLst>
                                    </p:anim>
                                    <p:anim calcmode="lin" valueType="num">
                                      <p:cBhvr>
                                        <p:cTn id="20" dur="1000" fill="hold"/>
                                        <p:tgtEl>
                                          <p:spTgt spid="254"/>
                                        </p:tgtEl>
                                        <p:attrNameLst>
                                          <p:attrName>ppt_h</p:attrName>
                                        </p:attrNameLst>
                                      </p:cBhvr>
                                      <p:tavLst>
                                        <p:tav tm="0">
                                          <p:val>
                                            <p:fltVal val="0"/>
                                          </p:val>
                                        </p:tav>
                                        <p:tav tm="100000">
                                          <p:val>
                                            <p:strVal val="#ppt_h"/>
                                          </p:val>
                                        </p:tav>
                                      </p:tavLst>
                                    </p:anim>
                                    <p:anim calcmode="lin" valueType="num">
                                      <p:cBhvr>
                                        <p:cTn id="21" dur="1000" fill="hold"/>
                                        <p:tgtEl>
                                          <p:spTgt spid="254"/>
                                        </p:tgtEl>
                                        <p:attrNameLst>
                                          <p:attrName>style.rotation</p:attrName>
                                        </p:attrNameLst>
                                      </p:cBhvr>
                                      <p:tavLst>
                                        <p:tav tm="0">
                                          <p:val>
                                            <p:fltVal val="90"/>
                                          </p:val>
                                        </p:tav>
                                        <p:tav tm="100000">
                                          <p:val>
                                            <p:fltVal val="0"/>
                                          </p:val>
                                        </p:tav>
                                      </p:tavLst>
                                    </p:anim>
                                    <p:animEffect transition="in" filter="fade">
                                      <p:cBhvr>
                                        <p:cTn id="22" dur="1000"/>
                                        <p:tgtEl>
                                          <p:spTgt spid="254"/>
                                        </p:tgtEl>
                                      </p:cBhvr>
                                    </p:animEffect>
                                  </p:childTnLst>
                                </p:cTn>
                              </p:par>
                              <p:par>
                                <p:cTn id="23" presetID="31"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 calcmode="lin" valueType="num">
                                      <p:cBhvr>
                                        <p:cTn id="25" dur="1000" fill="hold"/>
                                        <p:tgtEl>
                                          <p:spTgt spid="255"/>
                                        </p:tgtEl>
                                        <p:attrNameLst>
                                          <p:attrName>ppt_w</p:attrName>
                                        </p:attrNameLst>
                                      </p:cBhvr>
                                      <p:tavLst>
                                        <p:tav tm="0">
                                          <p:val>
                                            <p:fltVal val="0"/>
                                          </p:val>
                                        </p:tav>
                                        <p:tav tm="100000">
                                          <p:val>
                                            <p:strVal val="#ppt_w"/>
                                          </p:val>
                                        </p:tav>
                                      </p:tavLst>
                                    </p:anim>
                                    <p:anim calcmode="lin" valueType="num">
                                      <p:cBhvr>
                                        <p:cTn id="26" dur="1000" fill="hold"/>
                                        <p:tgtEl>
                                          <p:spTgt spid="255"/>
                                        </p:tgtEl>
                                        <p:attrNameLst>
                                          <p:attrName>ppt_h</p:attrName>
                                        </p:attrNameLst>
                                      </p:cBhvr>
                                      <p:tavLst>
                                        <p:tav tm="0">
                                          <p:val>
                                            <p:fltVal val="0"/>
                                          </p:val>
                                        </p:tav>
                                        <p:tav tm="100000">
                                          <p:val>
                                            <p:strVal val="#ppt_h"/>
                                          </p:val>
                                        </p:tav>
                                      </p:tavLst>
                                    </p:anim>
                                    <p:anim calcmode="lin" valueType="num">
                                      <p:cBhvr>
                                        <p:cTn id="27" dur="1000" fill="hold"/>
                                        <p:tgtEl>
                                          <p:spTgt spid="255"/>
                                        </p:tgtEl>
                                        <p:attrNameLst>
                                          <p:attrName>style.rotation</p:attrName>
                                        </p:attrNameLst>
                                      </p:cBhvr>
                                      <p:tavLst>
                                        <p:tav tm="0">
                                          <p:val>
                                            <p:fltVal val="90"/>
                                          </p:val>
                                        </p:tav>
                                        <p:tav tm="100000">
                                          <p:val>
                                            <p:fltVal val="0"/>
                                          </p:val>
                                        </p:tav>
                                      </p:tavLst>
                                    </p:anim>
                                    <p:animEffect transition="in" filter="fade">
                                      <p:cBhvr>
                                        <p:cTn id="28" dur="1000"/>
                                        <p:tgtEl>
                                          <p:spTgt spid="25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63"/>
                                        </p:tgtEl>
                                        <p:attrNameLst>
                                          <p:attrName>style.visibility</p:attrName>
                                        </p:attrNameLst>
                                      </p:cBhvr>
                                      <p:to>
                                        <p:strVal val="visible"/>
                                      </p:to>
                                    </p:set>
                                    <p:anim calcmode="lin" valueType="num">
                                      <p:cBhvr>
                                        <p:cTn id="31" dur="1000" fill="hold"/>
                                        <p:tgtEl>
                                          <p:spTgt spid="263"/>
                                        </p:tgtEl>
                                        <p:attrNameLst>
                                          <p:attrName>ppt_w</p:attrName>
                                        </p:attrNameLst>
                                      </p:cBhvr>
                                      <p:tavLst>
                                        <p:tav tm="0">
                                          <p:val>
                                            <p:fltVal val="0"/>
                                          </p:val>
                                        </p:tav>
                                        <p:tav tm="100000">
                                          <p:val>
                                            <p:strVal val="#ppt_w"/>
                                          </p:val>
                                        </p:tav>
                                      </p:tavLst>
                                    </p:anim>
                                    <p:anim calcmode="lin" valueType="num">
                                      <p:cBhvr>
                                        <p:cTn id="32" dur="1000" fill="hold"/>
                                        <p:tgtEl>
                                          <p:spTgt spid="263"/>
                                        </p:tgtEl>
                                        <p:attrNameLst>
                                          <p:attrName>ppt_h</p:attrName>
                                        </p:attrNameLst>
                                      </p:cBhvr>
                                      <p:tavLst>
                                        <p:tav tm="0">
                                          <p:val>
                                            <p:fltVal val="0"/>
                                          </p:val>
                                        </p:tav>
                                        <p:tav tm="100000">
                                          <p:val>
                                            <p:strVal val="#ppt_h"/>
                                          </p:val>
                                        </p:tav>
                                      </p:tavLst>
                                    </p:anim>
                                    <p:anim calcmode="lin" valueType="num">
                                      <p:cBhvr>
                                        <p:cTn id="33" dur="1000" fill="hold"/>
                                        <p:tgtEl>
                                          <p:spTgt spid="263"/>
                                        </p:tgtEl>
                                        <p:attrNameLst>
                                          <p:attrName>style.rotation</p:attrName>
                                        </p:attrNameLst>
                                      </p:cBhvr>
                                      <p:tavLst>
                                        <p:tav tm="0">
                                          <p:val>
                                            <p:fltVal val="90"/>
                                          </p:val>
                                        </p:tav>
                                        <p:tav tm="100000">
                                          <p:val>
                                            <p:fltVal val="0"/>
                                          </p:val>
                                        </p:tav>
                                      </p:tavLst>
                                    </p:anim>
                                    <p:animEffect transition="in" filter="fade">
                                      <p:cBhvr>
                                        <p:cTn id="34" dur="1000"/>
                                        <p:tgtEl>
                                          <p:spTgt spid="263"/>
                                        </p:tgtEl>
                                      </p:cBhvr>
                                    </p:animEffect>
                                  </p:childTnLst>
                                </p:cTn>
                              </p:par>
                              <p:par>
                                <p:cTn id="35" presetID="31" presetClass="entr" presetSubtype="0" fill="hold" nodeType="withEffect">
                                  <p:stCondLst>
                                    <p:cond delay="0"/>
                                  </p:stCondLst>
                                  <p:childTnLst>
                                    <p:set>
                                      <p:cBhvr>
                                        <p:cTn id="36" dur="1" fill="hold">
                                          <p:stCondLst>
                                            <p:cond delay="0"/>
                                          </p:stCondLst>
                                        </p:cTn>
                                        <p:tgtEl>
                                          <p:spTgt spid="264"/>
                                        </p:tgtEl>
                                        <p:attrNameLst>
                                          <p:attrName>style.visibility</p:attrName>
                                        </p:attrNameLst>
                                      </p:cBhvr>
                                      <p:to>
                                        <p:strVal val="visible"/>
                                      </p:to>
                                    </p:set>
                                    <p:anim calcmode="lin" valueType="num">
                                      <p:cBhvr>
                                        <p:cTn id="37" dur="1000" fill="hold"/>
                                        <p:tgtEl>
                                          <p:spTgt spid="264"/>
                                        </p:tgtEl>
                                        <p:attrNameLst>
                                          <p:attrName>ppt_w</p:attrName>
                                        </p:attrNameLst>
                                      </p:cBhvr>
                                      <p:tavLst>
                                        <p:tav tm="0">
                                          <p:val>
                                            <p:fltVal val="0"/>
                                          </p:val>
                                        </p:tav>
                                        <p:tav tm="100000">
                                          <p:val>
                                            <p:strVal val="#ppt_w"/>
                                          </p:val>
                                        </p:tav>
                                      </p:tavLst>
                                    </p:anim>
                                    <p:anim calcmode="lin" valueType="num">
                                      <p:cBhvr>
                                        <p:cTn id="38" dur="1000" fill="hold"/>
                                        <p:tgtEl>
                                          <p:spTgt spid="264"/>
                                        </p:tgtEl>
                                        <p:attrNameLst>
                                          <p:attrName>ppt_h</p:attrName>
                                        </p:attrNameLst>
                                      </p:cBhvr>
                                      <p:tavLst>
                                        <p:tav tm="0">
                                          <p:val>
                                            <p:fltVal val="0"/>
                                          </p:val>
                                        </p:tav>
                                        <p:tav tm="100000">
                                          <p:val>
                                            <p:strVal val="#ppt_h"/>
                                          </p:val>
                                        </p:tav>
                                      </p:tavLst>
                                    </p:anim>
                                    <p:anim calcmode="lin" valueType="num">
                                      <p:cBhvr>
                                        <p:cTn id="39" dur="1000" fill="hold"/>
                                        <p:tgtEl>
                                          <p:spTgt spid="264"/>
                                        </p:tgtEl>
                                        <p:attrNameLst>
                                          <p:attrName>style.rotation</p:attrName>
                                        </p:attrNameLst>
                                      </p:cBhvr>
                                      <p:tavLst>
                                        <p:tav tm="0">
                                          <p:val>
                                            <p:fltVal val="90"/>
                                          </p:val>
                                        </p:tav>
                                        <p:tav tm="100000">
                                          <p:val>
                                            <p:fltVal val="0"/>
                                          </p:val>
                                        </p:tav>
                                      </p:tavLst>
                                    </p:anim>
                                    <p:animEffect transition="in" filter="fade">
                                      <p:cBhvr>
                                        <p:cTn id="40" dur="1000"/>
                                        <p:tgtEl>
                                          <p:spTgt spid="264"/>
                                        </p:tgtEl>
                                      </p:cBhvr>
                                    </p:animEffect>
                                  </p:childTnLst>
                                </p:cTn>
                              </p:par>
                              <p:par>
                                <p:cTn id="41" presetID="3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1000" fill="hold"/>
                                        <p:tgtEl>
                                          <p:spTgt spid="34"/>
                                        </p:tgtEl>
                                        <p:attrNameLst>
                                          <p:attrName>ppt_w</p:attrName>
                                        </p:attrNameLst>
                                      </p:cBhvr>
                                      <p:tavLst>
                                        <p:tav tm="0">
                                          <p:val>
                                            <p:fltVal val="0"/>
                                          </p:val>
                                        </p:tav>
                                        <p:tav tm="100000">
                                          <p:val>
                                            <p:strVal val="#ppt_w"/>
                                          </p:val>
                                        </p:tav>
                                      </p:tavLst>
                                    </p:anim>
                                    <p:anim calcmode="lin" valueType="num">
                                      <p:cBhvr>
                                        <p:cTn id="44" dur="1000" fill="hold"/>
                                        <p:tgtEl>
                                          <p:spTgt spid="34"/>
                                        </p:tgtEl>
                                        <p:attrNameLst>
                                          <p:attrName>ppt_h</p:attrName>
                                        </p:attrNameLst>
                                      </p:cBhvr>
                                      <p:tavLst>
                                        <p:tav tm="0">
                                          <p:val>
                                            <p:fltVal val="0"/>
                                          </p:val>
                                        </p:tav>
                                        <p:tav tm="100000">
                                          <p:val>
                                            <p:strVal val="#ppt_h"/>
                                          </p:val>
                                        </p:tav>
                                      </p:tavLst>
                                    </p:anim>
                                    <p:anim calcmode="lin" valueType="num">
                                      <p:cBhvr>
                                        <p:cTn id="45" dur="1000" fill="hold"/>
                                        <p:tgtEl>
                                          <p:spTgt spid="34"/>
                                        </p:tgtEl>
                                        <p:attrNameLst>
                                          <p:attrName>style.rotation</p:attrName>
                                        </p:attrNameLst>
                                      </p:cBhvr>
                                      <p:tavLst>
                                        <p:tav tm="0">
                                          <p:val>
                                            <p:fltVal val="90"/>
                                          </p:val>
                                        </p:tav>
                                        <p:tav tm="100000">
                                          <p:val>
                                            <p:fltVal val="0"/>
                                          </p:val>
                                        </p:tav>
                                      </p:tavLst>
                                    </p:anim>
                                    <p:animEffect transition="in" filter="fade">
                                      <p:cBhvr>
                                        <p:cTn id="46" dur="1000"/>
                                        <p:tgtEl>
                                          <p:spTgt spid="3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45"/>
                                        </p:tgtEl>
                                        <p:attrNameLst>
                                          <p:attrName>style.visibility</p:attrName>
                                        </p:attrNameLst>
                                      </p:cBhvr>
                                      <p:to>
                                        <p:strVal val="visible"/>
                                      </p:to>
                                    </p:set>
                                    <p:anim calcmode="lin" valueType="num">
                                      <p:cBhvr>
                                        <p:cTn id="49" dur="1000" fill="hold"/>
                                        <p:tgtEl>
                                          <p:spTgt spid="245"/>
                                        </p:tgtEl>
                                        <p:attrNameLst>
                                          <p:attrName>ppt_w</p:attrName>
                                        </p:attrNameLst>
                                      </p:cBhvr>
                                      <p:tavLst>
                                        <p:tav tm="0">
                                          <p:val>
                                            <p:fltVal val="0"/>
                                          </p:val>
                                        </p:tav>
                                        <p:tav tm="100000">
                                          <p:val>
                                            <p:strVal val="#ppt_w"/>
                                          </p:val>
                                        </p:tav>
                                      </p:tavLst>
                                    </p:anim>
                                    <p:anim calcmode="lin" valueType="num">
                                      <p:cBhvr>
                                        <p:cTn id="50" dur="1000" fill="hold"/>
                                        <p:tgtEl>
                                          <p:spTgt spid="245"/>
                                        </p:tgtEl>
                                        <p:attrNameLst>
                                          <p:attrName>ppt_h</p:attrName>
                                        </p:attrNameLst>
                                      </p:cBhvr>
                                      <p:tavLst>
                                        <p:tav tm="0">
                                          <p:val>
                                            <p:fltVal val="0"/>
                                          </p:val>
                                        </p:tav>
                                        <p:tav tm="100000">
                                          <p:val>
                                            <p:strVal val="#ppt_h"/>
                                          </p:val>
                                        </p:tav>
                                      </p:tavLst>
                                    </p:anim>
                                    <p:anim calcmode="lin" valueType="num">
                                      <p:cBhvr>
                                        <p:cTn id="51" dur="1000" fill="hold"/>
                                        <p:tgtEl>
                                          <p:spTgt spid="245"/>
                                        </p:tgtEl>
                                        <p:attrNameLst>
                                          <p:attrName>style.rotation</p:attrName>
                                        </p:attrNameLst>
                                      </p:cBhvr>
                                      <p:tavLst>
                                        <p:tav tm="0">
                                          <p:val>
                                            <p:fltVal val="90"/>
                                          </p:val>
                                        </p:tav>
                                        <p:tav tm="100000">
                                          <p:val>
                                            <p:fltVal val="0"/>
                                          </p:val>
                                        </p:tav>
                                      </p:tavLst>
                                    </p:anim>
                                    <p:animEffect transition="in" filter="fade">
                                      <p:cBhvr>
                                        <p:cTn id="52" dur="1000"/>
                                        <p:tgtEl>
                                          <p:spTgt spid="24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41"/>
                                        </p:tgtEl>
                                        <p:attrNameLst>
                                          <p:attrName>style.visibility</p:attrName>
                                        </p:attrNameLst>
                                      </p:cBhvr>
                                      <p:to>
                                        <p:strVal val="visible"/>
                                      </p:to>
                                    </p:set>
                                    <p:anim calcmode="lin" valueType="num">
                                      <p:cBhvr>
                                        <p:cTn id="55" dur="1000" fill="hold"/>
                                        <p:tgtEl>
                                          <p:spTgt spid="241"/>
                                        </p:tgtEl>
                                        <p:attrNameLst>
                                          <p:attrName>ppt_w</p:attrName>
                                        </p:attrNameLst>
                                      </p:cBhvr>
                                      <p:tavLst>
                                        <p:tav tm="0">
                                          <p:val>
                                            <p:fltVal val="0"/>
                                          </p:val>
                                        </p:tav>
                                        <p:tav tm="100000">
                                          <p:val>
                                            <p:strVal val="#ppt_w"/>
                                          </p:val>
                                        </p:tav>
                                      </p:tavLst>
                                    </p:anim>
                                    <p:anim calcmode="lin" valueType="num">
                                      <p:cBhvr>
                                        <p:cTn id="56" dur="1000" fill="hold"/>
                                        <p:tgtEl>
                                          <p:spTgt spid="241"/>
                                        </p:tgtEl>
                                        <p:attrNameLst>
                                          <p:attrName>ppt_h</p:attrName>
                                        </p:attrNameLst>
                                      </p:cBhvr>
                                      <p:tavLst>
                                        <p:tav tm="0">
                                          <p:val>
                                            <p:fltVal val="0"/>
                                          </p:val>
                                        </p:tav>
                                        <p:tav tm="100000">
                                          <p:val>
                                            <p:strVal val="#ppt_h"/>
                                          </p:val>
                                        </p:tav>
                                      </p:tavLst>
                                    </p:anim>
                                    <p:anim calcmode="lin" valueType="num">
                                      <p:cBhvr>
                                        <p:cTn id="57" dur="1000" fill="hold"/>
                                        <p:tgtEl>
                                          <p:spTgt spid="241"/>
                                        </p:tgtEl>
                                        <p:attrNameLst>
                                          <p:attrName>style.rotation</p:attrName>
                                        </p:attrNameLst>
                                      </p:cBhvr>
                                      <p:tavLst>
                                        <p:tav tm="0">
                                          <p:val>
                                            <p:fltVal val="90"/>
                                          </p:val>
                                        </p:tav>
                                        <p:tav tm="100000">
                                          <p:val>
                                            <p:fltVal val="0"/>
                                          </p:val>
                                        </p:tav>
                                      </p:tavLst>
                                    </p:anim>
                                    <p:animEffect transition="in" filter="fade">
                                      <p:cBhvr>
                                        <p:cTn id="58"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3" grpId="0"/>
      <p:bldP spid="245" grpId="0"/>
      <p:bldP spid="254" grpId="0" animBg="1"/>
      <p:bldP spid="2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6DA73609-3D55-CA44-56A4-1D93D131146E}"/>
              </a:ext>
            </a:extLst>
          </p:cNvPr>
          <p:cNvGraphicFramePr/>
          <p:nvPr>
            <p:extLst>
              <p:ext uri="{D42A27DB-BD31-4B8C-83A1-F6EECF244321}">
                <p14:modId xmlns:p14="http://schemas.microsoft.com/office/powerpoint/2010/main" val="402726168"/>
              </p:ext>
            </p:extLst>
          </p:nvPr>
        </p:nvGraphicFramePr>
        <p:xfrm>
          <a:off x="1293840" y="888839"/>
          <a:ext cx="7061020" cy="3119490"/>
        </p:xfrm>
        <a:graphic>
          <a:graphicData uri="http://schemas.openxmlformats.org/drawingml/2006/table">
            <a:tbl>
              <a:tblPr/>
              <a:tblGrid>
                <a:gridCol w="3530510">
                  <a:extLst>
                    <a:ext uri="{9D8B030D-6E8A-4147-A177-3AD203B41FA5}">
                      <a16:colId xmlns:a16="http://schemas.microsoft.com/office/drawing/2014/main" val="20000"/>
                    </a:ext>
                  </a:extLst>
                </a:gridCol>
                <a:gridCol w="3530510">
                  <a:extLst>
                    <a:ext uri="{9D8B030D-6E8A-4147-A177-3AD203B41FA5}">
                      <a16:colId xmlns:a16="http://schemas.microsoft.com/office/drawing/2014/main" val="20001"/>
                    </a:ext>
                  </a:extLst>
                </a:gridCol>
              </a:tblGrid>
              <a:tr h="519915">
                <a:tc>
                  <a:txBody>
                    <a:bodyPr/>
                    <a:lstStyle/>
                    <a:p>
                      <a:pPr>
                        <a:lnSpc>
                          <a:spcPct val="100000"/>
                        </a:lnSpc>
                      </a:pPr>
                      <a:r>
                        <a:rPr lang="en-IN" sz="2800" b="0" strike="noStrike" spc="-1">
                          <a:solidFill>
                            <a:srgbClr val="000000"/>
                          </a:solidFill>
                          <a:latin typeface="Garamond"/>
                        </a:rPr>
                        <a:t>Frontend</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a:solidFill>
                            <a:srgbClr val="000000"/>
                          </a:solidFill>
                          <a:latin typeface="Garamond"/>
                        </a:rPr>
                        <a:t>Reactjs</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519915">
                <a:tc>
                  <a:txBody>
                    <a:bodyPr/>
                    <a:lstStyle/>
                    <a:p>
                      <a:pPr>
                        <a:lnSpc>
                          <a:spcPct val="100000"/>
                        </a:lnSpc>
                      </a:pPr>
                      <a:r>
                        <a:rPr lang="en-IN" sz="2800" b="0" strike="noStrike" spc="-1" dirty="0">
                          <a:solidFill>
                            <a:srgbClr val="000000"/>
                          </a:solidFill>
                          <a:latin typeface="Garamond"/>
                        </a:rPr>
                        <a:t>Backend</a:t>
                      </a:r>
                      <a:endParaRPr lang="en-IN" sz="2800" b="0" strike="noStrike" spc="-1" dirty="0">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a:solidFill>
                            <a:srgbClr val="000000"/>
                          </a:solidFill>
                          <a:latin typeface="Garamond"/>
                        </a:rPr>
                        <a:t>Spring Boot</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519915">
                <a:tc>
                  <a:txBody>
                    <a:bodyPr/>
                    <a:lstStyle/>
                    <a:p>
                      <a:pPr>
                        <a:lnSpc>
                          <a:spcPct val="100000"/>
                        </a:lnSpc>
                      </a:pPr>
                      <a:r>
                        <a:rPr lang="en-IN" sz="2800" b="0" strike="noStrike" spc="-1">
                          <a:solidFill>
                            <a:srgbClr val="000000"/>
                          </a:solidFill>
                          <a:latin typeface="Garamond"/>
                        </a:rPr>
                        <a:t>Database</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a:solidFill>
                            <a:srgbClr val="000000"/>
                          </a:solidFill>
                          <a:latin typeface="Garamond"/>
                        </a:rPr>
                        <a:t>MySQL</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519915">
                <a:tc>
                  <a:txBody>
                    <a:bodyPr/>
                    <a:lstStyle/>
                    <a:p>
                      <a:pPr>
                        <a:lnSpc>
                          <a:spcPct val="100000"/>
                        </a:lnSpc>
                      </a:pPr>
                      <a:r>
                        <a:rPr lang="en-IN" sz="2800" b="0" strike="noStrike" spc="-1">
                          <a:solidFill>
                            <a:srgbClr val="000000"/>
                          </a:solidFill>
                          <a:latin typeface="Garamond"/>
                        </a:rPr>
                        <a:t>ORM Mapping</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a:solidFill>
                            <a:srgbClr val="000000"/>
                          </a:solidFill>
                          <a:latin typeface="Garamond"/>
                        </a:rPr>
                        <a:t>JPA(Hibernate)</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519915">
                <a:tc>
                  <a:txBody>
                    <a:bodyPr/>
                    <a:lstStyle/>
                    <a:p>
                      <a:pPr>
                        <a:lnSpc>
                          <a:spcPct val="100000"/>
                        </a:lnSpc>
                      </a:pPr>
                      <a:r>
                        <a:rPr lang="en-IN" sz="2800" b="0" strike="noStrike" spc="-1" dirty="0">
                          <a:solidFill>
                            <a:srgbClr val="000000"/>
                          </a:solidFill>
                          <a:latin typeface="Garamond"/>
                        </a:rPr>
                        <a:t>Testing</a:t>
                      </a:r>
                      <a:endParaRPr lang="en-IN" sz="2800" b="0" strike="noStrike" spc="-1" dirty="0">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a:solidFill>
                            <a:srgbClr val="000000"/>
                          </a:solidFill>
                          <a:latin typeface="Garamond"/>
                        </a:rPr>
                        <a:t>Junit, Mockito</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519915">
                <a:tc>
                  <a:txBody>
                    <a:bodyPr/>
                    <a:lstStyle/>
                    <a:p>
                      <a:pPr>
                        <a:lnSpc>
                          <a:spcPct val="100000"/>
                        </a:lnSpc>
                      </a:pPr>
                      <a:r>
                        <a:rPr lang="en-IN" sz="2800" b="0" strike="noStrike" spc="-1">
                          <a:solidFill>
                            <a:srgbClr val="000000"/>
                          </a:solidFill>
                          <a:latin typeface="Garamond"/>
                        </a:rPr>
                        <a:t>Code Coverage</a:t>
                      </a:r>
                      <a:endParaRPr lang="en-IN" sz="2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nSpc>
                          <a:spcPct val="100000"/>
                        </a:lnSpc>
                      </a:pPr>
                      <a:r>
                        <a:rPr lang="en-IN" sz="2800" b="0" strike="noStrike" spc="-1" dirty="0" err="1">
                          <a:solidFill>
                            <a:srgbClr val="000000"/>
                          </a:solidFill>
                          <a:latin typeface="Garamond"/>
                        </a:rPr>
                        <a:t>Eclemma</a:t>
                      </a:r>
                      <a:r>
                        <a:rPr lang="en-IN" sz="2800" b="0" strike="noStrike" spc="-1" dirty="0">
                          <a:solidFill>
                            <a:srgbClr val="000000"/>
                          </a:solidFill>
                          <a:latin typeface="Garamond"/>
                        </a:rPr>
                        <a:t>, </a:t>
                      </a:r>
                      <a:r>
                        <a:rPr lang="en-IN" sz="2800" b="0" strike="noStrike" spc="-1" dirty="0" err="1">
                          <a:solidFill>
                            <a:srgbClr val="000000"/>
                          </a:solidFill>
                          <a:latin typeface="Garamond"/>
                        </a:rPr>
                        <a:t>Jococo</a:t>
                      </a:r>
                      <a:endParaRPr lang="en-IN" sz="2800" b="0" strike="noStrike" spc="-1" dirty="0">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bl>
          </a:graphicData>
        </a:graphic>
      </p:graphicFrame>
      <p:sp>
        <p:nvSpPr>
          <p:cNvPr id="10" name="Title 1">
            <a:extLst>
              <a:ext uri="{FF2B5EF4-FFF2-40B4-BE49-F238E27FC236}">
                <a16:creationId xmlns:a16="http://schemas.microsoft.com/office/drawing/2014/main" id="{7C31ADD3-A6E9-10BD-A585-2C59D79F2D11}"/>
              </a:ext>
            </a:extLst>
          </p:cNvPr>
          <p:cNvSpPr/>
          <p:nvPr/>
        </p:nvSpPr>
        <p:spPr>
          <a:xfrm>
            <a:off x="469232" y="144379"/>
            <a:ext cx="9070408" cy="575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74500" lnSpcReduction="20000"/>
          </a:bodyPr>
          <a:lstStyle/>
          <a:p>
            <a:pPr algn="ctr">
              <a:lnSpc>
                <a:spcPct val="100000"/>
              </a:lnSpc>
            </a:pPr>
            <a:r>
              <a:rPr lang="en-IN" sz="4800" b="1" u="sng" strike="noStrike" spc="-1" dirty="0">
                <a:solidFill>
                  <a:srgbClr val="262626"/>
                </a:solidFill>
                <a:latin typeface="Garamond"/>
              </a:rPr>
              <a:t>TECHNOLOGY STACK</a:t>
            </a:r>
            <a:endParaRPr lang="en-IN" sz="4800" b="0" u="sng" strike="noStrike" spc="-1" dirty="0">
              <a:solidFill>
                <a:srgbClr val="000000"/>
              </a:solidFill>
              <a:latin typeface="Arial"/>
            </a:endParaRPr>
          </a:p>
        </p:txBody>
      </p:sp>
    </p:spTree>
    <p:extLst>
      <p:ext uri="{BB962C8B-B14F-4D97-AF65-F5344CB8AC3E}">
        <p14:creationId xmlns:p14="http://schemas.microsoft.com/office/powerpoint/2010/main" val="423812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6A2E08-2B3B-4226-9EAC-C4EDDB8113D2}"/>
              </a:ext>
            </a:extLst>
          </p:cNvPr>
          <p:cNvPicPr>
            <a:picLocks noChangeAspect="1"/>
          </p:cNvPicPr>
          <p:nvPr/>
        </p:nvPicPr>
        <p:blipFill>
          <a:blip r:embed="rId2"/>
          <a:stretch>
            <a:fillRect/>
          </a:stretch>
        </p:blipFill>
        <p:spPr>
          <a:xfrm>
            <a:off x="1735643" y="519461"/>
            <a:ext cx="7055465" cy="4624039"/>
          </a:xfrm>
          <a:prstGeom prst="rect">
            <a:avLst/>
          </a:prstGeom>
        </p:spPr>
      </p:pic>
      <p:sp>
        <p:nvSpPr>
          <p:cNvPr id="6" name="TextBox 5">
            <a:extLst>
              <a:ext uri="{FF2B5EF4-FFF2-40B4-BE49-F238E27FC236}">
                <a16:creationId xmlns:a16="http://schemas.microsoft.com/office/drawing/2014/main" id="{0728F973-DA7E-43A0-9212-8ABF7795DDD7}"/>
              </a:ext>
            </a:extLst>
          </p:cNvPr>
          <p:cNvSpPr txBox="1"/>
          <p:nvPr/>
        </p:nvSpPr>
        <p:spPr>
          <a:xfrm>
            <a:off x="352892" y="772686"/>
            <a:ext cx="2197020" cy="1200329"/>
          </a:xfrm>
          <a:prstGeom prst="rect">
            <a:avLst/>
          </a:prstGeom>
          <a:noFill/>
        </p:spPr>
        <p:txBody>
          <a:bodyPr wrap="square" rtlCol="0">
            <a:spAutoFit/>
          </a:bodyPr>
          <a:lstStyle/>
          <a:p>
            <a:r>
              <a:rPr lang="en-IN" sz="2400" b="1" u="sng" dirty="0">
                <a:solidFill>
                  <a:schemeClr val="bg2"/>
                </a:solidFill>
              </a:rPr>
              <a:t>UML Use Case Diagram </a:t>
            </a:r>
          </a:p>
        </p:txBody>
      </p:sp>
    </p:spTree>
    <p:extLst>
      <p:ext uri="{BB962C8B-B14F-4D97-AF65-F5344CB8AC3E}">
        <p14:creationId xmlns:p14="http://schemas.microsoft.com/office/powerpoint/2010/main" val="3929640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6BE330-E625-405F-AD4E-03676C1A3FE6}"/>
              </a:ext>
            </a:extLst>
          </p:cNvPr>
          <p:cNvSpPr txBox="1"/>
          <p:nvPr/>
        </p:nvSpPr>
        <p:spPr>
          <a:xfrm flipH="1">
            <a:off x="0" y="304800"/>
            <a:ext cx="2771822" cy="400110"/>
          </a:xfrm>
          <a:prstGeom prst="rect">
            <a:avLst/>
          </a:prstGeom>
          <a:noFill/>
        </p:spPr>
        <p:txBody>
          <a:bodyPr wrap="square" rtlCol="0">
            <a:spAutoFit/>
          </a:bodyPr>
          <a:lstStyle/>
          <a:p>
            <a:r>
              <a:rPr lang="en-IN" sz="2000" b="1" u="sng" dirty="0">
                <a:solidFill>
                  <a:schemeClr val="bg2"/>
                </a:solidFill>
              </a:rPr>
              <a:t>Class Diagram</a:t>
            </a:r>
          </a:p>
        </p:txBody>
      </p:sp>
      <p:pic>
        <p:nvPicPr>
          <p:cNvPr id="11" name="Picture 10">
            <a:extLst>
              <a:ext uri="{FF2B5EF4-FFF2-40B4-BE49-F238E27FC236}">
                <a16:creationId xmlns:a16="http://schemas.microsoft.com/office/drawing/2014/main" id="{771420CB-BE80-4A39-8059-0E84CFA762F4}"/>
              </a:ext>
            </a:extLst>
          </p:cNvPr>
          <p:cNvPicPr>
            <a:picLocks noChangeAspect="1"/>
          </p:cNvPicPr>
          <p:nvPr/>
        </p:nvPicPr>
        <p:blipFill>
          <a:blip r:embed="rId2"/>
          <a:stretch>
            <a:fillRect/>
          </a:stretch>
        </p:blipFill>
        <p:spPr>
          <a:xfrm>
            <a:off x="2668828" y="1"/>
            <a:ext cx="4474921" cy="5143499"/>
          </a:xfrm>
          <a:prstGeom prst="rect">
            <a:avLst/>
          </a:prstGeom>
        </p:spPr>
      </p:pic>
    </p:spTree>
    <p:extLst>
      <p:ext uri="{BB962C8B-B14F-4D97-AF65-F5344CB8AC3E}">
        <p14:creationId xmlns:p14="http://schemas.microsoft.com/office/powerpoint/2010/main" val="41078391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TotalTime>
  <Words>526</Words>
  <Application>Microsoft Office PowerPoint</Application>
  <PresentationFormat>On-screen Show (16:9)</PresentationFormat>
  <Paragraphs>98</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Garamond</vt:lpstr>
      <vt:lpstr>Kalam</vt:lpstr>
      <vt:lpstr>Montserrat</vt:lpstr>
      <vt:lpstr>Sarala</vt:lpstr>
      <vt:lpstr>Final Project Proposal by Slidesgo</vt:lpstr>
      <vt:lpstr>We Are For You </vt:lpstr>
      <vt:lpstr>Problem Statement</vt:lpstr>
      <vt:lpstr>Problem Statement</vt:lpstr>
      <vt:lpstr>PROBLEM SOLUTION</vt:lpstr>
      <vt:lpstr>PowerPoint Presentation</vt:lpstr>
      <vt:lpstr>WHAT WE ARE WORKING ON</vt:lpstr>
      <vt:lpstr>PowerPoint Presentation</vt:lpstr>
      <vt:lpstr>PowerPoint Presentation</vt:lpstr>
      <vt:lpstr>PowerPoint Presentation</vt:lpstr>
      <vt:lpstr>PowerPoint Presentation</vt:lpstr>
      <vt:lpstr>                            ReactJs </vt:lpstr>
      <vt:lpstr>         Donor microservice</vt:lpstr>
      <vt:lpstr>        Project microservice</vt:lpstr>
      <vt:lpstr>         Volunteer microservice </vt:lpstr>
      <vt:lpstr>Junit testing using Mockito  Donor Junit testing</vt:lpstr>
      <vt:lpstr>Project junit tesing</vt:lpstr>
      <vt:lpstr>Volunteer Junit Testing</vt:lpstr>
      <vt:lpstr>Code coverage using Eclemma Donor code coverge using Eclemma</vt:lpstr>
      <vt:lpstr>Project code coverage using Eclemma</vt:lpstr>
      <vt:lpstr>Volunteer code coverage using Eclemma</vt:lpstr>
      <vt:lpstr>         Updates in future..</vt:lpstr>
      <vt:lpstr>SNEAK PEEK INTO OUR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subbu</dc:creator>
  <cp:lastModifiedBy>KRISHNA KARTHIK</cp:lastModifiedBy>
  <cp:revision>51</cp:revision>
  <dcterms:modified xsi:type="dcterms:W3CDTF">2023-06-06T12:19:07Z</dcterms:modified>
</cp:coreProperties>
</file>